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diagrams/layout7.xml" ContentType="application/vnd.openxmlformats-officedocument.drawingml.diagramLayout+xml"/>
  <Override PartName="/ppt/diagrams/data8.xml" ContentType="application/vnd.openxmlformats-officedocument.drawingml.diagramData+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diagrams/drawing7.xml" ContentType="application/vnd.ms-office.drawingml.diagramDrawing+xml"/>
  <Override PartName="/ppt/diagrams/quickStyle8.xml" ContentType="application/vnd.openxmlformats-officedocument.drawingml.diagramStyl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ppt/diagrams/quickStyle7.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59" r:id="rId2"/>
    <p:sldId id="304" r:id="rId3"/>
    <p:sldId id="305" r:id="rId4"/>
    <p:sldId id="303" r:id="rId5"/>
    <p:sldId id="306" r:id="rId6"/>
    <p:sldId id="260" r:id="rId7"/>
    <p:sldId id="308" r:id="rId8"/>
    <p:sldId id="307" r:id="rId9"/>
    <p:sldId id="309" r:id="rId10"/>
    <p:sldId id="311" r:id="rId11"/>
    <p:sldId id="312" r:id="rId12"/>
    <p:sldId id="313" r:id="rId13"/>
    <p:sldId id="314" r:id="rId14"/>
    <p:sldId id="315" r:id="rId15"/>
    <p:sldId id="310" r:id="rId16"/>
    <p:sldId id="317" r:id="rId17"/>
  </p:sldIdLst>
  <p:sldSz cx="12192000" cy="6858000"/>
  <p:notesSz cx="6858000" cy="9144000"/>
  <p:embeddedFontLst>
    <p:embeddedFont>
      <p:font typeface="Elephant" pitchFamily="18" charset="0"/>
      <p:regular r:id="rId19"/>
      <p:italic r:id="rId20"/>
    </p:embeddedFont>
    <p:embeddedFont>
      <p:font typeface="Calibri" pitchFamily="34" charset="0"/>
      <p:regular r:id="rId21"/>
      <p:bold r:id="rId22"/>
      <p:italic r:id="rId23"/>
      <p:boldItalic r:id="rId24"/>
    </p:embeddedFont>
    <p:embeddedFont>
      <p:font typeface="Calibri Light" pitchFamily="34" charset="0"/>
      <p:regular r:id="rId25"/>
      <p:italic r:id="rId26"/>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030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11" d="100"/>
          <a:sy n="111" d="100"/>
        </p:scale>
        <p:origin x="-43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diagrams/_rels/data5.xml.rels><?xml version="1.0" encoding="UTF-8" standalone="yes"?>
<Relationships xmlns="http://schemas.openxmlformats.org/package/2006/relationships"><Relationship Id="rId1" Type="http://schemas.openxmlformats.org/officeDocument/2006/relationships/hyperlink" Target="https://www.youtube.com/watch?v=pUpAcPAipDA"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s://www.youtube.com/watch?v=pUpAcPAipDA"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3600" b="1" dirty="0">
              <a:solidFill>
                <a:srgbClr val="C00000"/>
              </a:solidFill>
              <a:effectLst>
                <a:outerShdw blurRad="38100" dist="38100" dir="2700000" algn="tl">
                  <a:srgbClr val="000000">
                    <a:alpha val="43137"/>
                  </a:srgbClr>
                </a:outerShdw>
              </a:effectLst>
            </a:rPr>
            <a:t>Kapital</a:t>
          </a:r>
          <a:r>
            <a:rPr lang="hr-HR" sz="3600" dirty="0"/>
            <a:t> je novčana zarada, višak vrijednosti</a:t>
          </a:r>
          <a:endParaRPr lang="en-US" sz="3600" dirty="0">
            <a:solidFill>
              <a:srgbClr val="C00000"/>
            </a:solidFill>
            <a:effectLst>
              <a:outerShdw blurRad="38100" dist="38100" dir="2700000" algn="tl">
                <a:srgbClr val="000000">
                  <a:alpha val="43137"/>
                </a:srgbClr>
              </a:outerShdw>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3600" dirty="0"/>
            <a:t>Kapitalizam se temelji na privatnom vlasništvu nad tvrtkama i slobodnoj prodaji robe i usluga</a:t>
          </a:r>
          <a:endParaRPr lang="en-US" sz="36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2"/>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2"/>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2"/>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2"/>
      <dgm:spPr/>
      <dgm:t>
        <a:bodyPr/>
        <a:lstStyle/>
        <a:p>
          <a:endParaRPr lang="hr-HR"/>
        </a:p>
      </dgm:t>
    </dgm:pt>
    <dgm:pt modelId="{F131A3F8-075F-49F5-8EFE-BEC86E45369B}" type="pres">
      <dgm:prSet presAssocID="{9A0AE212-2A37-4486-BB83-A74A8E6004B8}"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4000" b="1" dirty="0">
              <a:solidFill>
                <a:srgbClr val="C00000"/>
              </a:solidFill>
              <a:effectLst>
                <a:outerShdw blurRad="38100" dist="38100" dir="2700000" algn="tl">
                  <a:srgbClr val="000000">
                    <a:alpha val="43137"/>
                  </a:srgbClr>
                </a:outerShdw>
              </a:effectLst>
            </a:rPr>
            <a:t>Privatno poduzetništvo </a:t>
          </a:r>
          <a:r>
            <a:rPr lang="hr-HR" sz="4000" dirty="0"/>
            <a:t>– poduzetnici nude svoje proizvode i usluge na tržištu </a:t>
          </a:r>
          <a:endParaRPr lang="en-US" sz="4000" dirty="0">
            <a:solidFill>
              <a:srgbClr val="C00000"/>
            </a:solidFill>
            <a:effectLst>
              <a:outerShdw blurRad="38100" dist="38100" dir="2700000" algn="tl">
                <a:srgbClr val="000000">
                  <a:alpha val="43137"/>
                </a:srgbClr>
              </a:outerShdw>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4000" b="1" dirty="0">
              <a:solidFill>
                <a:srgbClr val="C00000"/>
              </a:solidFill>
              <a:effectLst>
                <a:outerShdw blurRad="38100" dist="38100" dir="2700000" algn="tl">
                  <a:srgbClr val="000000">
                    <a:alpha val="43137"/>
                  </a:srgbClr>
                </a:outerShdw>
              </a:effectLst>
            </a:rPr>
            <a:t>Potrošačko društvo </a:t>
          </a:r>
          <a:r>
            <a:rPr lang="hr-HR" sz="4000" dirty="0"/>
            <a:t>– srednji sloj ima višak novca i kupuje sve više proizvoda </a:t>
          </a:r>
          <a:endParaRPr lang="en-US" sz="40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2"/>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2"/>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2"/>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2"/>
      <dgm:spPr/>
      <dgm:t>
        <a:bodyPr/>
        <a:lstStyle/>
        <a:p>
          <a:endParaRPr lang="hr-HR"/>
        </a:p>
      </dgm:t>
    </dgm:pt>
    <dgm:pt modelId="{F131A3F8-075F-49F5-8EFE-BEC86E45369B}" type="pres">
      <dgm:prSet presAssocID="{9A0AE212-2A37-4486-BB83-A74A8E6004B8}"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F89F4F-A8CA-4CE7-A479-AB2DC0EAA631}"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hr-HR"/>
        </a:p>
      </dgm:t>
    </dgm:pt>
    <dgm:pt modelId="{6CB2C1CF-515F-47C6-9476-E4D71C91DE13}">
      <dgm:prSet phldrT="[Tekst]" custT="1"/>
      <dgm:spPr>
        <a:effectLst>
          <a:glow rad="101600">
            <a:schemeClr val="accent3">
              <a:satMod val="175000"/>
              <a:alpha val="40000"/>
            </a:schemeClr>
          </a:glow>
        </a:effectLst>
      </dgm:spPr>
      <dgm:t>
        <a:bodyPr/>
        <a:lstStyle/>
        <a:p>
          <a:r>
            <a:rPr lang="hr-HR" sz="2400" dirty="0">
              <a:solidFill>
                <a:schemeClr val="tx1"/>
              </a:solidFill>
            </a:rPr>
            <a:t>tržišno gospodarstvo </a:t>
          </a:r>
        </a:p>
      </dgm:t>
    </dgm:pt>
    <dgm:pt modelId="{4BB1F070-AD17-4DB5-8EFD-590B347AFE08}" type="parTrans" cxnId="{42A6DAD2-1312-4C51-8426-A16E52C25AA5}">
      <dgm:prSet/>
      <dgm:spPr/>
      <dgm:t>
        <a:bodyPr/>
        <a:lstStyle/>
        <a:p>
          <a:endParaRPr lang="hr-HR"/>
        </a:p>
      </dgm:t>
    </dgm:pt>
    <dgm:pt modelId="{A75E4472-B694-4BD9-812F-218CC3AFB135}" type="sibTrans" cxnId="{42A6DAD2-1312-4C51-8426-A16E52C25AA5}">
      <dgm:prSet/>
      <dgm:spPr/>
      <dgm:t>
        <a:bodyPr/>
        <a:lstStyle/>
        <a:p>
          <a:endParaRPr lang="hr-HR"/>
        </a:p>
      </dgm:t>
    </dgm:pt>
    <dgm:pt modelId="{01ABF0E3-9957-483C-BEA7-45800DF33A7D}">
      <dgm:prSet phldrT="[Tekst]"/>
      <dgm:spPr>
        <a:effectLst>
          <a:glow rad="101600">
            <a:schemeClr val="accent6">
              <a:satMod val="175000"/>
              <a:alpha val="40000"/>
            </a:schemeClr>
          </a:glow>
        </a:effectLst>
      </dgm:spPr>
      <dgm:t>
        <a:bodyPr/>
        <a:lstStyle/>
        <a:p>
          <a:r>
            <a:rPr lang="hr-HR" dirty="0">
              <a:solidFill>
                <a:schemeClr val="tx1"/>
              </a:solidFill>
            </a:rPr>
            <a:t>potrošačko društvo </a:t>
          </a:r>
        </a:p>
      </dgm:t>
    </dgm:pt>
    <dgm:pt modelId="{B8AA8098-A71B-4882-9A36-7B660EDCA4CB}" type="parTrans" cxnId="{DE46D68C-59B8-4CFF-8A92-DB86F3BD302F}">
      <dgm:prSet/>
      <dgm:spPr/>
      <dgm:t>
        <a:bodyPr/>
        <a:lstStyle/>
        <a:p>
          <a:endParaRPr lang="hr-HR"/>
        </a:p>
      </dgm:t>
    </dgm:pt>
    <dgm:pt modelId="{A4F53E06-FEB5-4C13-94E9-29F818BF4595}" type="sibTrans" cxnId="{DE46D68C-59B8-4CFF-8A92-DB86F3BD302F}">
      <dgm:prSet custT="1"/>
      <dgm:spPr/>
      <dgm:t>
        <a:bodyPr/>
        <a:lstStyle/>
        <a:p>
          <a:r>
            <a:rPr lang="hr-HR" sz="2000" b="1" dirty="0">
              <a:solidFill>
                <a:schemeClr val="tx1"/>
              </a:solidFill>
              <a:effectLst>
                <a:outerShdw blurRad="38100" dist="38100" dir="2700000" algn="tl">
                  <a:srgbClr val="000000">
                    <a:alpha val="43137"/>
                  </a:srgbClr>
                </a:outerShdw>
              </a:effectLst>
            </a:rPr>
            <a:t>KAPITALIZAM</a:t>
          </a:r>
          <a:endParaRPr lang="hr-HR" sz="1050" b="1" dirty="0">
            <a:solidFill>
              <a:schemeClr val="tx1"/>
            </a:solidFill>
            <a:effectLst>
              <a:outerShdw blurRad="38100" dist="38100" dir="2700000" algn="tl">
                <a:srgbClr val="000000">
                  <a:alpha val="43137"/>
                </a:srgbClr>
              </a:outerShdw>
            </a:effectLst>
          </a:endParaRPr>
        </a:p>
      </dgm:t>
    </dgm:pt>
    <dgm:pt modelId="{9EE18647-17CE-4D03-A24D-EEE3D7F28C17}">
      <dgm:prSet phldrT="[Tekst]" custT="1"/>
      <dgm:spPr>
        <a:effectLst>
          <a:glow rad="101600">
            <a:schemeClr val="accent1">
              <a:satMod val="175000"/>
              <a:alpha val="40000"/>
            </a:schemeClr>
          </a:glow>
        </a:effectLst>
      </dgm:spPr>
      <dgm:t>
        <a:bodyPr/>
        <a:lstStyle/>
        <a:p>
          <a:r>
            <a:rPr lang="hr-HR" sz="2400" dirty="0">
              <a:solidFill>
                <a:schemeClr val="tx1"/>
              </a:solidFill>
            </a:rPr>
            <a:t>privatno poduzetništvo </a:t>
          </a:r>
        </a:p>
      </dgm:t>
    </dgm:pt>
    <dgm:pt modelId="{1A7775DA-005F-4493-AC54-EBA367ED7B8E}" type="parTrans" cxnId="{4CD2997E-DA0B-4576-B0A4-D43532EBD6BE}">
      <dgm:prSet/>
      <dgm:spPr/>
      <dgm:t>
        <a:bodyPr/>
        <a:lstStyle/>
        <a:p>
          <a:endParaRPr lang="hr-HR"/>
        </a:p>
      </dgm:t>
    </dgm:pt>
    <dgm:pt modelId="{039C441B-F31B-4C92-BA11-358A67459AC5}" type="sibTrans" cxnId="{4CD2997E-DA0B-4576-B0A4-D43532EBD6BE}">
      <dgm:prSet/>
      <dgm:spPr/>
      <dgm:t>
        <a:bodyPr/>
        <a:lstStyle/>
        <a:p>
          <a:endParaRPr lang="hr-HR"/>
        </a:p>
      </dgm:t>
    </dgm:pt>
    <dgm:pt modelId="{5FBB5434-581D-4B1E-A93A-4044A0DE2242}" type="pres">
      <dgm:prSet presAssocID="{84F89F4F-A8CA-4CE7-A479-AB2DC0EAA631}" presName="cycle" presStyleCnt="0">
        <dgm:presLayoutVars>
          <dgm:dir/>
          <dgm:resizeHandles val="exact"/>
        </dgm:presLayoutVars>
      </dgm:prSet>
      <dgm:spPr/>
      <dgm:t>
        <a:bodyPr/>
        <a:lstStyle/>
        <a:p>
          <a:endParaRPr lang="hr-HR"/>
        </a:p>
      </dgm:t>
    </dgm:pt>
    <dgm:pt modelId="{CA6E086B-F468-416E-B153-9D76A1029F70}" type="pres">
      <dgm:prSet presAssocID="{6CB2C1CF-515F-47C6-9476-E4D71C91DE13}" presName="node" presStyleLbl="node1" presStyleIdx="0" presStyleCnt="3" custScaleX="114598" custScaleY="111124" custRadScaleRad="100658" custRadScaleInc="5559">
        <dgm:presLayoutVars>
          <dgm:bulletEnabled val="1"/>
        </dgm:presLayoutVars>
      </dgm:prSet>
      <dgm:spPr/>
      <dgm:t>
        <a:bodyPr/>
        <a:lstStyle/>
        <a:p>
          <a:endParaRPr lang="hr-HR"/>
        </a:p>
      </dgm:t>
    </dgm:pt>
    <dgm:pt modelId="{5EA55BC1-C97C-440A-8F3D-5796101F6C88}" type="pres">
      <dgm:prSet presAssocID="{A75E4472-B694-4BD9-812F-218CC3AFB135}" presName="sibTrans" presStyleLbl="sibTrans2D1" presStyleIdx="0" presStyleCnt="3"/>
      <dgm:spPr/>
      <dgm:t>
        <a:bodyPr/>
        <a:lstStyle/>
        <a:p>
          <a:endParaRPr lang="hr-HR"/>
        </a:p>
      </dgm:t>
    </dgm:pt>
    <dgm:pt modelId="{8E338A7F-813F-43D0-A0F7-37BBE817082E}" type="pres">
      <dgm:prSet presAssocID="{A75E4472-B694-4BD9-812F-218CC3AFB135}" presName="connectorText" presStyleLbl="sibTrans2D1" presStyleIdx="0" presStyleCnt="3"/>
      <dgm:spPr/>
      <dgm:t>
        <a:bodyPr/>
        <a:lstStyle/>
        <a:p>
          <a:endParaRPr lang="hr-HR"/>
        </a:p>
      </dgm:t>
    </dgm:pt>
    <dgm:pt modelId="{85BFD44D-B13F-4DDF-A8C7-196D66B5E69C}" type="pres">
      <dgm:prSet presAssocID="{01ABF0E3-9957-483C-BEA7-45800DF33A7D}" presName="node" presStyleLbl="node1" presStyleIdx="1" presStyleCnt="3" custScaleX="123854" custScaleY="120661" custRadScaleRad="162684" custRadScaleInc="-32187">
        <dgm:presLayoutVars>
          <dgm:bulletEnabled val="1"/>
        </dgm:presLayoutVars>
      </dgm:prSet>
      <dgm:spPr/>
      <dgm:t>
        <a:bodyPr/>
        <a:lstStyle/>
        <a:p>
          <a:endParaRPr lang="hr-HR"/>
        </a:p>
      </dgm:t>
    </dgm:pt>
    <dgm:pt modelId="{4082507B-A621-4701-8202-D5B7C58F2EF6}" type="pres">
      <dgm:prSet presAssocID="{A4F53E06-FEB5-4C13-94E9-29F818BF4595}" presName="sibTrans" presStyleLbl="sibTrans2D1" presStyleIdx="1" presStyleCnt="3" custScaleX="146027" custScaleY="163148" custLinFactNeighborX="-9031" custLinFactNeighborY="2507"/>
      <dgm:spPr/>
      <dgm:t>
        <a:bodyPr/>
        <a:lstStyle/>
        <a:p>
          <a:endParaRPr lang="hr-HR"/>
        </a:p>
      </dgm:t>
    </dgm:pt>
    <dgm:pt modelId="{2B455BEE-3A39-4AB0-836D-3337B418F54B}" type="pres">
      <dgm:prSet presAssocID="{A4F53E06-FEB5-4C13-94E9-29F818BF4595}" presName="connectorText" presStyleLbl="sibTrans2D1" presStyleIdx="1" presStyleCnt="3"/>
      <dgm:spPr/>
      <dgm:t>
        <a:bodyPr/>
        <a:lstStyle/>
        <a:p>
          <a:endParaRPr lang="hr-HR"/>
        </a:p>
      </dgm:t>
    </dgm:pt>
    <dgm:pt modelId="{6DD98F50-239A-47D0-84E2-6965F0578BBC}" type="pres">
      <dgm:prSet presAssocID="{9EE18647-17CE-4D03-A24D-EEE3D7F28C17}" presName="node" presStyleLbl="node1" presStyleIdx="2" presStyleCnt="3" custScaleX="121116" custScaleY="123776" custRadScaleRad="122635" custRadScaleInc="12792">
        <dgm:presLayoutVars>
          <dgm:bulletEnabled val="1"/>
        </dgm:presLayoutVars>
      </dgm:prSet>
      <dgm:spPr/>
      <dgm:t>
        <a:bodyPr/>
        <a:lstStyle/>
        <a:p>
          <a:endParaRPr lang="hr-HR"/>
        </a:p>
      </dgm:t>
    </dgm:pt>
    <dgm:pt modelId="{DD2F2A38-101D-437D-B12D-121CE4B643F8}" type="pres">
      <dgm:prSet presAssocID="{039C441B-F31B-4C92-BA11-358A67459AC5}" presName="sibTrans" presStyleLbl="sibTrans2D1" presStyleIdx="2" presStyleCnt="3" custScaleX="123216" custScaleY="106879"/>
      <dgm:spPr/>
      <dgm:t>
        <a:bodyPr/>
        <a:lstStyle/>
        <a:p>
          <a:endParaRPr lang="hr-HR"/>
        </a:p>
      </dgm:t>
    </dgm:pt>
    <dgm:pt modelId="{AD1D7A9F-16A6-454E-A143-43BC04F2AAE3}" type="pres">
      <dgm:prSet presAssocID="{039C441B-F31B-4C92-BA11-358A67459AC5}" presName="connectorText" presStyleLbl="sibTrans2D1" presStyleIdx="2" presStyleCnt="3"/>
      <dgm:spPr/>
      <dgm:t>
        <a:bodyPr/>
        <a:lstStyle/>
        <a:p>
          <a:endParaRPr lang="hr-HR"/>
        </a:p>
      </dgm:t>
    </dgm:pt>
  </dgm:ptLst>
  <dgm:cxnLst>
    <dgm:cxn modelId="{CDBE3616-A9A4-4D01-BBB1-F77D95E89B23}" type="presOf" srcId="{01ABF0E3-9957-483C-BEA7-45800DF33A7D}" destId="{85BFD44D-B13F-4DDF-A8C7-196D66B5E69C}" srcOrd="0" destOrd="0" presId="urn:microsoft.com/office/officeart/2005/8/layout/cycle2"/>
    <dgm:cxn modelId="{42A6DAD2-1312-4C51-8426-A16E52C25AA5}" srcId="{84F89F4F-A8CA-4CE7-A479-AB2DC0EAA631}" destId="{6CB2C1CF-515F-47C6-9476-E4D71C91DE13}" srcOrd="0" destOrd="0" parTransId="{4BB1F070-AD17-4DB5-8EFD-590B347AFE08}" sibTransId="{A75E4472-B694-4BD9-812F-218CC3AFB135}"/>
    <dgm:cxn modelId="{DE46D68C-59B8-4CFF-8A92-DB86F3BD302F}" srcId="{84F89F4F-A8CA-4CE7-A479-AB2DC0EAA631}" destId="{01ABF0E3-9957-483C-BEA7-45800DF33A7D}" srcOrd="1" destOrd="0" parTransId="{B8AA8098-A71B-4882-9A36-7B660EDCA4CB}" sibTransId="{A4F53E06-FEB5-4C13-94E9-29F818BF4595}"/>
    <dgm:cxn modelId="{4C0AFA62-1222-4888-B4A9-7B1B647829C1}" type="presOf" srcId="{A4F53E06-FEB5-4C13-94E9-29F818BF4595}" destId="{4082507B-A621-4701-8202-D5B7C58F2EF6}" srcOrd="0" destOrd="0" presId="urn:microsoft.com/office/officeart/2005/8/layout/cycle2"/>
    <dgm:cxn modelId="{0B6248F0-9D4D-4DAA-A314-55C038241419}" type="presOf" srcId="{A75E4472-B694-4BD9-812F-218CC3AFB135}" destId="{5EA55BC1-C97C-440A-8F3D-5796101F6C88}" srcOrd="0" destOrd="0" presId="urn:microsoft.com/office/officeart/2005/8/layout/cycle2"/>
    <dgm:cxn modelId="{4CFDB7D0-0F03-43A3-BB1D-DAADF469A639}" type="presOf" srcId="{9EE18647-17CE-4D03-A24D-EEE3D7F28C17}" destId="{6DD98F50-239A-47D0-84E2-6965F0578BBC}" srcOrd="0" destOrd="0" presId="urn:microsoft.com/office/officeart/2005/8/layout/cycle2"/>
    <dgm:cxn modelId="{8551533E-20D4-4BF9-A126-17B1CD987D51}" type="presOf" srcId="{6CB2C1CF-515F-47C6-9476-E4D71C91DE13}" destId="{CA6E086B-F468-416E-B153-9D76A1029F70}" srcOrd="0" destOrd="0" presId="urn:microsoft.com/office/officeart/2005/8/layout/cycle2"/>
    <dgm:cxn modelId="{07C49C1A-6C3C-4BB2-B52D-50AE4C9F9BFD}" type="presOf" srcId="{A75E4472-B694-4BD9-812F-218CC3AFB135}" destId="{8E338A7F-813F-43D0-A0F7-37BBE817082E}" srcOrd="1" destOrd="0" presId="urn:microsoft.com/office/officeart/2005/8/layout/cycle2"/>
    <dgm:cxn modelId="{8E0AD5FD-C958-4B2B-8621-6B109DBE59C4}" type="presOf" srcId="{84F89F4F-A8CA-4CE7-A479-AB2DC0EAA631}" destId="{5FBB5434-581D-4B1E-A93A-4044A0DE2242}" srcOrd="0" destOrd="0" presId="urn:microsoft.com/office/officeart/2005/8/layout/cycle2"/>
    <dgm:cxn modelId="{E7EE697F-D93A-4080-8538-E866A18D7C0F}" type="presOf" srcId="{039C441B-F31B-4C92-BA11-358A67459AC5}" destId="{AD1D7A9F-16A6-454E-A143-43BC04F2AAE3}" srcOrd="1" destOrd="0" presId="urn:microsoft.com/office/officeart/2005/8/layout/cycle2"/>
    <dgm:cxn modelId="{4D553788-E108-4DAB-B3CD-27DE83C02E15}" type="presOf" srcId="{039C441B-F31B-4C92-BA11-358A67459AC5}" destId="{DD2F2A38-101D-437D-B12D-121CE4B643F8}" srcOrd="0" destOrd="0" presId="urn:microsoft.com/office/officeart/2005/8/layout/cycle2"/>
    <dgm:cxn modelId="{D3DDC24B-A60E-4EC5-95B6-8F15BDDD2A05}" type="presOf" srcId="{A4F53E06-FEB5-4C13-94E9-29F818BF4595}" destId="{2B455BEE-3A39-4AB0-836D-3337B418F54B}" srcOrd="1" destOrd="0" presId="urn:microsoft.com/office/officeart/2005/8/layout/cycle2"/>
    <dgm:cxn modelId="{4CD2997E-DA0B-4576-B0A4-D43532EBD6BE}" srcId="{84F89F4F-A8CA-4CE7-A479-AB2DC0EAA631}" destId="{9EE18647-17CE-4D03-A24D-EEE3D7F28C17}" srcOrd="2" destOrd="0" parTransId="{1A7775DA-005F-4493-AC54-EBA367ED7B8E}" sibTransId="{039C441B-F31B-4C92-BA11-358A67459AC5}"/>
    <dgm:cxn modelId="{7F109843-8094-4C09-8E22-47BAA87C3935}" type="presParOf" srcId="{5FBB5434-581D-4B1E-A93A-4044A0DE2242}" destId="{CA6E086B-F468-416E-B153-9D76A1029F70}" srcOrd="0" destOrd="0" presId="urn:microsoft.com/office/officeart/2005/8/layout/cycle2"/>
    <dgm:cxn modelId="{48FDDE5E-507F-410E-AB42-D732A5B3AA82}" type="presParOf" srcId="{5FBB5434-581D-4B1E-A93A-4044A0DE2242}" destId="{5EA55BC1-C97C-440A-8F3D-5796101F6C88}" srcOrd="1" destOrd="0" presId="urn:microsoft.com/office/officeart/2005/8/layout/cycle2"/>
    <dgm:cxn modelId="{2BDDD7FE-B228-4E1E-A5F5-9410C9AF43E0}" type="presParOf" srcId="{5EA55BC1-C97C-440A-8F3D-5796101F6C88}" destId="{8E338A7F-813F-43D0-A0F7-37BBE817082E}" srcOrd="0" destOrd="0" presId="urn:microsoft.com/office/officeart/2005/8/layout/cycle2"/>
    <dgm:cxn modelId="{F95F8F4A-5EAC-4C7E-98E1-85BA17CD75A9}" type="presParOf" srcId="{5FBB5434-581D-4B1E-A93A-4044A0DE2242}" destId="{85BFD44D-B13F-4DDF-A8C7-196D66B5E69C}" srcOrd="2" destOrd="0" presId="urn:microsoft.com/office/officeart/2005/8/layout/cycle2"/>
    <dgm:cxn modelId="{F93ABD62-F353-41B1-B059-3FD8B9A96A40}" type="presParOf" srcId="{5FBB5434-581D-4B1E-A93A-4044A0DE2242}" destId="{4082507B-A621-4701-8202-D5B7C58F2EF6}" srcOrd="3" destOrd="0" presId="urn:microsoft.com/office/officeart/2005/8/layout/cycle2"/>
    <dgm:cxn modelId="{EA92DBDA-7CD9-4890-B471-721A83C4C3A7}" type="presParOf" srcId="{4082507B-A621-4701-8202-D5B7C58F2EF6}" destId="{2B455BEE-3A39-4AB0-836D-3337B418F54B}" srcOrd="0" destOrd="0" presId="urn:microsoft.com/office/officeart/2005/8/layout/cycle2"/>
    <dgm:cxn modelId="{9D02470E-3D4F-4335-98CA-0A591AA4F6E0}" type="presParOf" srcId="{5FBB5434-581D-4B1E-A93A-4044A0DE2242}" destId="{6DD98F50-239A-47D0-84E2-6965F0578BBC}" srcOrd="4" destOrd="0" presId="urn:microsoft.com/office/officeart/2005/8/layout/cycle2"/>
    <dgm:cxn modelId="{56B561C3-5A95-4809-AD61-79AF2639661D}" type="presParOf" srcId="{5FBB5434-581D-4B1E-A93A-4044A0DE2242}" destId="{DD2F2A38-101D-437D-B12D-121CE4B643F8}" srcOrd="5" destOrd="0" presId="urn:microsoft.com/office/officeart/2005/8/layout/cycle2"/>
    <dgm:cxn modelId="{6706FA92-2402-416E-91F5-49D03A2AE7E9}" type="presParOf" srcId="{DD2F2A38-101D-437D-B12D-121CE4B643F8}" destId="{AD1D7A9F-16A6-454E-A143-43BC04F2AAE3}"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4000" b="1" i="0" dirty="0">
              <a:solidFill>
                <a:srgbClr val="C00000"/>
              </a:solidFill>
              <a:effectLst>
                <a:outerShdw blurRad="38100" dist="38100" dir="2700000" algn="tl">
                  <a:srgbClr val="000000">
                    <a:alpha val="43137"/>
                  </a:srgbClr>
                </a:outerShdw>
              </a:effectLst>
            </a:rPr>
            <a:t>Tržišno</a:t>
          </a:r>
          <a:r>
            <a:rPr lang="hr-HR" sz="4000" b="1" i="0" dirty="0"/>
            <a:t> </a:t>
          </a:r>
          <a:r>
            <a:rPr lang="hr-HR" sz="4000" b="0" i="0" dirty="0"/>
            <a:t>se </a:t>
          </a:r>
          <a:r>
            <a:rPr lang="hr-HR" sz="4000" b="1" i="0" dirty="0">
              <a:solidFill>
                <a:srgbClr val="C00000"/>
              </a:solidFill>
              <a:effectLst>
                <a:outerShdw blurRad="38100" dist="38100" dir="2700000" algn="tl">
                  <a:srgbClr val="000000">
                    <a:alpha val="43137"/>
                  </a:srgbClr>
                </a:outerShdw>
              </a:effectLst>
            </a:rPr>
            <a:t>gospodarstvo</a:t>
          </a:r>
          <a:r>
            <a:rPr lang="hr-HR" sz="4000" b="0" i="0" dirty="0"/>
            <a:t> između dva rata najviše razvijalo u </a:t>
          </a:r>
          <a:r>
            <a:rPr lang="hr-HR" sz="4000" b="1" i="0" dirty="0">
              <a:solidFill>
                <a:srgbClr val="C00000"/>
              </a:solidFill>
              <a:effectLst>
                <a:outerShdw blurRad="38100" dist="38100" dir="2700000" algn="tl">
                  <a:srgbClr val="000000">
                    <a:alpha val="43137"/>
                  </a:srgbClr>
                </a:outerShdw>
              </a:effectLst>
            </a:rPr>
            <a:t>SAD-u</a:t>
          </a:r>
          <a:endParaRPr lang="en-US" sz="4000" dirty="0">
            <a:solidFill>
              <a:srgbClr val="C00000"/>
            </a:solidFill>
            <a:effectLst>
              <a:outerShdw blurRad="38100" dist="38100" dir="2700000" algn="tl">
                <a:srgbClr val="000000">
                  <a:alpha val="43137"/>
                </a:srgbClr>
              </a:outerShdw>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4000" b="0" i="0" dirty="0"/>
            <a:t>Masovna kupnja </a:t>
          </a:r>
          <a:r>
            <a:rPr lang="hr-HR" sz="4000" b="1" i="0" dirty="0">
              <a:solidFill>
                <a:srgbClr val="C00000"/>
              </a:solidFill>
              <a:effectLst>
                <a:outerShdw blurRad="38100" dist="38100" dir="2700000" algn="tl">
                  <a:srgbClr val="000000">
                    <a:alpha val="43137"/>
                  </a:srgbClr>
                </a:outerShdw>
              </a:effectLst>
            </a:rPr>
            <a:t>automobila</a:t>
          </a:r>
          <a:r>
            <a:rPr lang="hr-HR" sz="4000" b="0" i="0" dirty="0"/>
            <a:t>, u čemu je presudnu važnost imala </a:t>
          </a:r>
          <a:r>
            <a:rPr lang="hr-HR" sz="4000" b="1" i="0" dirty="0">
              <a:solidFill>
                <a:srgbClr val="C00000"/>
              </a:solidFill>
              <a:effectLst>
                <a:outerShdw blurRad="38100" dist="38100" dir="2700000" algn="tl">
                  <a:srgbClr val="000000">
                    <a:alpha val="43137"/>
                  </a:srgbClr>
                </a:outerShdw>
              </a:effectLst>
            </a:rPr>
            <a:t>tvornica Henryja Forda</a:t>
          </a:r>
          <a:endParaRPr lang="en-US" sz="40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2"/>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2"/>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2"/>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2"/>
      <dgm:spPr/>
      <dgm:t>
        <a:bodyPr/>
        <a:lstStyle/>
        <a:p>
          <a:endParaRPr lang="hr-HR"/>
        </a:p>
      </dgm:t>
    </dgm:pt>
    <dgm:pt modelId="{F131A3F8-075F-49F5-8EFE-BEC86E45369B}" type="pres">
      <dgm:prSet presAssocID="{9A0AE212-2A37-4486-BB83-A74A8E6004B8}"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sv-SE" sz="3600" b="0" i="0" dirty="0"/>
            <a:t>U SAD-u se desetljeće nakon Prvoga svjetskog rata katkad naziva i ludim dvadesetima</a:t>
          </a:r>
          <a:endParaRPr lang="en-US" sz="3600" dirty="0">
            <a:solidFill>
              <a:srgbClr val="C00000"/>
            </a:solidFill>
            <a:effectLst>
              <a:outerShdw blurRad="38100" dist="38100" dir="2700000" algn="tl">
                <a:srgbClr val="000000">
                  <a:alpha val="43137"/>
                </a:srgbClr>
              </a:outerShdw>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3600" b="0" i="0" dirty="0"/>
            <a:t>Uspon popularne kulture: jazz-glazba, </a:t>
          </a:r>
          <a:r>
            <a:rPr lang="hr-HR" sz="3600" b="0" i="0" dirty="0">
              <a:hlinkClick xmlns:r="http://schemas.openxmlformats.org/officeDocument/2006/relationships" r:id="rId1"/>
            </a:rPr>
            <a:t>ples </a:t>
          </a:r>
          <a:r>
            <a:rPr lang="hr-HR" sz="3600" b="0" i="0" dirty="0" err="1">
              <a:hlinkClick xmlns:r="http://schemas.openxmlformats.org/officeDocument/2006/relationships" r:id="rId1"/>
            </a:rPr>
            <a:t>charleston</a:t>
          </a:r>
          <a:r>
            <a:rPr lang="hr-HR" sz="3600" b="0" i="0" dirty="0"/>
            <a:t>, novi modni trendovi, film postaje sve popularniji</a:t>
          </a:r>
          <a:endParaRPr lang="en-US" sz="36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2"/>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2"/>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2"/>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2"/>
      <dgm:spPr/>
      <dgm:t>
        <a:bodyPr/>
        <a:lstStyle/>
        <a:p>
          <a:endParaRPr lang="hr-HR"/>
        </a:p>
      </dgm:t>
    </dgm:pt>
    <dgm:pt modelId="{F131A3F8-075F-49F5-8EFE-BEC86E45369B}" type="pres">
      <dgm:prSet presAssocID="{9A0AE212-2A37-4486-BB83-A74A8E6004B8}"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3600" b="0" i="0" dirty="0"/>
            <a:t>Za </a:t>
          </a:r>
          <a:r>
            <a:rPr lang="hr-HR" sz="3600" b="1" i="0" dirty="0">
              <a:solidFill>
                <a:srgbClr val="C00000"/>
              </a:solidFill>
              <a:effectLst>
                <a:outerShdw blurRad="38100" dist="38100" dir="2700000" algn="tl">
                  <a:srgbClr val="000000">
                    <a:alpha val="43137"/>
                  </a:srgbClr>
                </a:outerShdw>
              </a:effectLst>
            </a:rPr>
            <a:t>radnička prava </a:t>
          </a:r>
          <a:r>
            <a:rPr lang="hr-HR" sz="3600" b="0" i="0" dirty="0"/>
            <a:t>zauzimale su se </a:t>
          </a:r>
          <a:r>
            <a:rPr lang="hr-HR" sz="3600" b="1" i="0" dirty="0">
              <a:solidFill>
                <a:srgbClr val="C00000"/>
              </a:solidFill>
              <a:effectLst>
                <a:outerShdw blurRad="38100" dist="38100" dir="2700000" algn="tl">
                  <a:srgbClr val="000000">
                    <a:alpha val="43137"/>
                  </a:srgbClr>
                </a:outerShdw>
              </a:effectLst>
            </a:rPr>
            <a:t>radničke i socijalističke stranke</a:t>
          </a:r>
          <a:endParaRPr lang="en-US" sz="3600" dirty="0">
            <a:solidFill>
              <a:srgbClr val="C00000"/>
            </a:solidFill>
            <a:effectLst>
              <a:outerShdw blurRad="38100" dist="38100" dir="2700000" algn="tl">
                <a:srgbClr val="000000">
                  <a:alpha val="43137"/>
                </a:srgbClr>
              </a:outerShdw>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3600" b="1" i="0" dirty="0">
              <a:solidFill>
                <a:srgbClr val="C00000"/>
              </a:solidFill>
              <a:effectLst>
                <a:outerShdw blurRad="38100" dist="38100" dir="2700000" algn="tl">
                  <a:srgbClr val="000000">
                    <a:alpha val="43137"/>
                  </a:srgbClr>
                </a:outerShdw>
              </a:effectLst>
            </a:rPr>
            <a:t>Sindikati</a:t>
          </a:r>
          <a:r>
            <a:rPr lang="hr-HR" sz="3600" b="0" i="0" dirty="0"/>
            <a:t> – radnička udruženja koja su se borila za radnička prava</a:t>
          </a:r>
          <a:endParaRPr lang="en-US" sz="36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EFB2D3E8-79CE-4785-9C48-2C18EFC432FE}">
      <dgm:prSet custT="1"/>
      <dgm:spPr/>
      <dgm:t>
        <a:bodyPr/>
        <a:lstStyle/>
        <a:p>
          <a:pPr algn="l"/>
          <a:r>
            <a:rPr lang="hr-HR" sz="3600" b="0" i="0" dirty="0"/>
            <a:t>Najsnažniji oblik sindikalne borbe bile su obustave rada – </a:t>
          </a:r>
          <a:r>
            <a:rPr lang="hr-HR" sz="3600" b="1" i="0" dirty="0">
              <a:solidFill>
                <a:srgbClr val="C00000"/>
              </a:solidFill>
              <a:effectLst>
                <a:outerShdw blurRad="38100" dist="38100" dir="2700000" algn="tl">
                  <a:srgbClr val="000000">
                    <a:alpha val="43137"/>
                  </a:srgbClr>
                </a:outerShdw>
              </a:effectLst>
            </a:rPr>
            <a:t>štrajkovi</a:t>
          </a:r>
          <a:endParaRPr lang="en-US" sz="2800" b="1" u="none" baseline="0" dirty="0">
            <a:solidFill>
              <a:srgbClr val="C00000"/>
            </a:solidFill>
            <a:effectLst>
              <a:outerShdw blurRad="38100" dist="38100" dir="2700000" algn="tl">
                <a:srgbClr val="000000">
                  <a:alpha val="43137"/>
                </a:srgbClr>
              </a:outerShdw>
            </a:effectLst>
          </a:endParaRPr>
        </a:p>
      </dgm:t>
    </dgm:pt>
    <dgm:pt modelId="{4A6A19C9-7F9C-4828-A82E-A1701F8847C6}" type="parTrans" cxnId="{2DCAE325-FEC9-40AA-8C47-D69B14315F4E}">
      <dgm:prSet/>
      <dgm:spPr/>
      <dgm:t>
        <a:bodyPr/>
        <a:lstStyle/>
        <a:p>
          <a:endParaRPr lang="en-US"/>
        </a:p>
      </dgm:t>
    </dgm:pt>
    <dgm:pt modelId="{AD48E03A-0940-4E51-AD04-F2485B55CD99}" type="sibTrans" cxnId="{2DCAE325-FEC9-40AA-8C47-D69B14315F4E}">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3"/>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3"/>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3"/>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3"/>
      <dgm:spPr/>
      <dgm:t>
        <a:bodyPr/>
        <a:lstStyle/>
        <a:p>
          <a:endParaRPr lang="hr-HR"/>
        </a:p>
      </dgm:t>
    </dgm:pt>
    <dgm:pt modelId="{F131A3F8-075F-49F5-8EFE-BEC86E45369B}" type="pres">
      <dgm:prSet presAssocID="{9A0AE212-2A37-4486-BB83-A74A8E6004B8}" presName="vert1" presStyleCnt="0"/>
      <dgm:spPr/>
    </dgm:pt>
    <dgm:pt modelId="{98F156EA-2CE7-4F60-899F-EF1013A0AFB5}" type="pres">
      <dgm:prSet presAssocID="{EFB2D3E8-79CE-4785-9C48-2C18EFC432FE}" presName="thickLine" presStyleLbl="alignNode1" presStyleIdx="2" presStyleCnt="3"/>
      <dgm:spPr/>
    </dgm:pt>
    <dgm:pt modelId="{FD69A2C5-7CD2-4670-8129-2AA48B42C592}" type="pres">
      <dgm:prSet presAssocID="{EFB2D3E8-79CE-4785-9C48-2C18EFC432FE}" presName="horz1" presStyleCnt="0"/>
      <dgm:spPr/>
    </dgm:pt>
    <dgm:pt modelId="{8D63CE12-6520-4EAA-93CB-795D66441780}" type="pres">
      <dgm:prSet presAssocID="{EFB2D3E8-79CE-4785-9C48-2C18EFC432FE}" presName="tx1" presStyleLbl="revTx" presStyleIdx="2" presStyleCnt="3"/>
      <dgm:spPr/>
      <dgm:t>
        <a:bodyPr/>
        <a:lstStyle/>
        <a:p>
          <a:endParaRPr lang="hr-HR"/>
        </a:p>
      </dgm:t>
    </dgm:pt>
    <dgm:pt modelId="{69191525-9882-4D95-8B43-136A5D078CF6}" type="pres">
      <dgm:prSet presAssocID="{EFB2D3E8-79CE-4785-9C48-2C18EFC432FE}"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2DCAE325-FEC9-40AA-8C47-D69B14315F4E}" srcId="{D6016AB9-CFB1-4739-B1D9-D62E4B6DC579}" destId="{EFB2D3E8-79CE-4785-9C48-2C18EFC432FE}" srcOrd="2" destOrd="0" parTransId="{4A6A19C9-7F9C-4828-A82E-A1701F8847C6}" sibTransId="{AD48E03A-0940-4E51-AD04-F2485B55CD99}"/>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4BECE7BB-CFA5-4D1A-90D5-9266076E1BB5}" type="presOf" srcId="{EFB2D3E8-79CE-4785-9C48-2C18EFC432FE}" destId="{8D63CE12-6520-4EAA-93CB-795D66441780}"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 modelId="{0156A687-14FE-4800-A988-ADC308F5DF36}" type="presParOf" srcId="{AD454359-546C-4651-9E47-CC31C4E8CAEA}" destId="{98F156EA-2CE7-4F60-899F-EF1013A0AFB5}" srcOrd="4" destOrd="0" presId="urn:microsoft.com/office/officeart/2008/layout/LinedList"/>
    <dgm:cxn modelId="{5F14765D-881E-4C54-82BE-40F10A6B19A3}" type="presParOf" srcId="{AD454359-546C-4651-9E47-CC31C4E8CAEA}" destId="{FD69A2C5-7CD2-4670-8129-2AA48B42C592}" srcOrd="5" destOrd="0" presId="urn:microsoft.com/office/officeart/2008/layout/LinedList"/>
    <dgm:cxn modelId="{9360D110-4B27-4E55-B355-E22BEF4FEFD5}" type="presParOf" srcId="{FD69A2C5-7CD2-4670-8129-2AA48B42C592}" destId="{8D63CE12-6520-4EAA-93CB-795D66441780}" srcOrd="0" destOrd="0" presId="urn:microsoft.com/office/officeart/2008/layout/LinedList"/>
    <dgm:cxn modelId="{E8440BB6-3537-42CA-A104-B156C4781319}" type="presParOf" srcId="{FD69A2C5-7CD2-4670-8129-2AA48B42C592}" destId="{69191525-9882-4D95-8B43-136A5D078CF6}"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016AB9-CFB1-4739-B1D9-D62E4B6DC5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B5393674-2EE8-466B-B265-0B06E44EC8E0}">
      <dgm:prSet custT="1"/>
      <dgm:spPr/>
      <dgm:t>
        <a:bodyPr/>
        <a:lstStyle/>
        <a:p>
          <a:r>
            <a:rPr lang="hr-HR" sz="3600" b="0" i="0" dirty="0"/>
            <a:t>Poslodavci i država najviše strahuju od </a:t>
          </a:r>
          <a:r>
            <a:rPr lang="hr-HR" sz="3600" b="1" i="0" dirty="0">
              <a:solidFill>
                <a:srgbClr val="C00000"/>
              </a:solidFill>
              <a:effectLst>
                <a:outerShdw blurRad="38100" dist="38100" dir="2700000" algn="tl">
                  <a:srgbClr val="000000">
                    <a:alpha val="43137"/>
                  </a:srgbClr>
                </a:outerShdw>
              </a:effectLst>
            </a:rPr>
            <a:t>općeg štrajka</a:t>
          </a:r>
          <a:endParaRPr lang="en-US" sz="3600" b="1" dirty="0">
            <a:solidFill>
              <a:srgbClr val="C00000"/>
            </a:solidFill>
            <a:effectLst>
              <a:outerShdw blurRad="38100" dist="38100" dir="2700000" algn="tl">
                <a:srgbClr val="000000">
                  <a:alpha val="43137"/>
                </a:srgbClr>
              </a:outerShdw>
            </a:effectLst>
          </a:endParaRPr>
        </a:p>
      </dgm:t>
    </dgm:pt>
    <dgm:pt modelId="{72300DD6-A32B-49DB-BE90-A394DFAF52F5}" type="parTrans" cxnId="{2D0F1B0D-5A60-422B-B38E-4F68583BF457}">
      <dgm:prSet/>
      <dgm:spPr/>
      <dgm:t>
        <a:bodyPr/>
        <a:lstStyle/>
        <a:p>
          <a:endParaRPr lang="en-US"/>
        </a:p>
      </dgm:t>
    </dgm:pt>
    <dgm:pt modelId="{46AA258B-3F85-4A2D-B3D9-862B3C35E301}" type="sibTrans" cxnId="{2D0F1B0D-5A60-422B-B38E-4F68583BF457}">
      <dgm:prSet/>
      <dgm:spPr/>
      <dgm:t>
        <a:bodyPr/>
        <a:lstStyle/>
        <a:p>
          <a:endParaRPr lang="en-US"/>
        </a:p>
      </dgm:t>
    </dgm:pt>
    <dgm:pt modelId="{9A0AE212-2A37-4486-BB83-A74A8E6004B8}">
      <dgm:prSet custT="1"/>
      <dgm:spPr/>
      <dgm:t>
        <a:bodyPr/>
        <a:lstStyle/>
        <a:p>
          <a:r>
            <a:rPr lang="hr-HR" sz="3600" b="1" i="0" dirty="0">
              <a:solidFill>
                <a:srgbClr val="C00000"/>
              </a:solidFill>
              <a:effectLst>
                <a:outerShdw blurRad="38100" dist="38100" dir="2700000" algn="tl">
                  <a:srgbClr val="000000">
                    <a:alpha val="43137"/>
                  </a:srgbClr>
                </a:outerShdw>
              </a:effectLst>
            </a:rPr>
            <a:t>Veliki opći štrajk </a:t>
          </a:r>
          <a:r>
            <a:rPr lang="hr-HR" sz="3600" b="0" i="0" dirty="0"/>
            <a:t>dogodio se </a:t>
          </a:r>
          <a:r>
            <a:rPr lang="hr-HR" sz="3600" b="1" i="0" dirty="0">
              <a:solidFill>
                <a:srgbClr val="C00000"/>
              </a:solidFill>
              <a:effectLst>
                <a:outerShdw blurRad="38100" dist="38100" dir="2700000" algn="tl">
                  <a:srgbClr val="000000">
                    <a:alpha val="43137"/>
                  </a:srgbClr>
                </a:outerShdw>
              </a:effectLst>
            </a:rPr>
            <a:t>1926. godine</a:t>
          </a:r>
          <a:r>
            <a:rPr lang="hr-HR" sz="3600" b="0" i="0" dirty="0">
              <a:solidFill>
                <a:srgbClr val="C00000"/>
              </a:solidFill>
              <a:effectLst>
                <a:outerShdw blurRad="38100" dist="38100" dir="2700000" algn="tl">
                  <a:srgbClr val="000000">
                    <a:alpha val="43137"/>
                  </a:srgbClr>
                </a:outerShdw>
              </a:effectLst>
            </a:rPr>
            <a:t> </a:t>
          </a:r>
          <a:r>
            <a:rPr lang="hr-HR" sz="3600" b="0" i="0" dirty="0"/>
            <a:t>u Ujedinjenom Kraljevstvu</a:t>
          </a:r>
          <a:endParaRPr lang="en-US" sz="3600" b="1" dirty="0">
            <a:solidFill>
              <a:srgbClr val="C00000"/>
            </a:solidFill>
            <a:effectLst>
              <a:outerShdw blurRad="38100" dist="38100" dir="2700000" algn="tl">
                <a:srgbClr val="000000">
                  <a:alpha val="43137"/>
                </a:srgbClr>
              </a:outerShdw>
            </a:effectLst>
          </a:endParaRPr>
        </a:p>
      </dgm:t>
    </dgm:pt>
    <dgm:pt modelId="{6E22A3EE-35AC-4B69-87B7-05A9A1FE2CC8}" type="parTrans" cxnId="{05A027F0-E17A-481C-BC0C-F160F08E5761}">
      <dgm:prSet/>
      <dgm:spPr/>
      <dgm:t>
        <a:bodyPr/>
        <a:lstStyle/>
        <a:p>
          <a:endParaRPr lang="en-US"/>
        </a:p>
      </dgm:t>
    </dgm:pt>
    <dgm:pt modelId="{5D483288-4E2F-40F9-ABE0-960A0196BC13}" type="sibTrans" cxnId="{05A027F0-E17A-481C-BC0C-F160F08E5761}">
      <dgm:prSet/>
      <dgm:spPr/>
      <dgm:t>
        <a:bodyPr/>
        <a:lstStyle/>
        <a:p>
          <a:endParaRPr lang="en-US"/>
        </a:p>
      </dgm:t>
    </dgm:pt>
    <dgm:pt modelId="{EFB2D3E8-79CE-4785-9C48-2C18EFC432FE}">
      <dgm:prSet custT="1"/>
      <dgm:spPr/>
      <dgm:t>
        <a:bodyPr/>
        <a:lstStyle/>
        <a:p>
          <a:pPr algn="l"/>
          <a:r>
            <a:rPr lang="hr-HR" sz="3600" b="0" i="0" dirty="0"/>
            <a:t>U gušenju štrajka sudjelovala je i vojska</a:t>
          </a:r>
          <a:endParaRPr lang="en-US" sz="2800" b="1" u="none" baseline="0" dirty="0">
            <a:solidFill>
              <a:srgbClr val="C00000"/>
            </a:solidFill>
            <a:effectLst>
              <a:outerShdw blurRad="38100" dist="38100" dir="2700000" algn="tl">
                <a:srgbClr val="000000">
                  <a:alpha val="43137"/>
                </a:srgbClr>
              </a:outerShdw>
            </a:effectLst>
          </a:endParaRPr>
        </a:p>
      </dgm:t>
    </dgm:pt>
    <dgm:pt modelId="{4A6A19C9-7F9C-4828-A82E-A1701F8847C6}" type="parTrans" cxnId="{2DCAE325-FEC9-40AA-8C47-D69B14315F4E}">
      <dgm:prSet/>
      <dgm:spPr/>
      <dgm:t>
        <a:bodyPr/>
        <a:lstStyle/>
        <a:p>
          <a:endParaRPr lang="en-US"/>
        </a:p>
      </dgm:t>
    </dgm:pt>
    <dgm:pt modelId="{AD48E03A-0940-4E51-AD04-F2485B55CD99}" type="sibTrans" cxnId="{2DCAE325-FEC9-40AA-8C47-D69B14315F4E}">
      <dgm:prSet/>
      <dgm:spPr/>
      <dgm:t>
        <a:bodyPr/>
        <a:lstStyle/>
        <a:p>
          <a:endParaRPr lang="en-US"/>
        </a:p>
      </dgm:t>
    </dgm:pt>
    <dgm:pt modelId="{AD454359-546C-4651-9E47-CC31C4E8CAEA}" type="pres">
      <dgm:prSet presAssocID="{D6016AB9-CFB1-4739-B1D9-D62E4B6DC579}" presName="vert0" presStyleCnt="0">
        <dgm:presLayoutVars>
          <dgm:dir/>
          <dgm:animOne val="branch"/>
          <dgm:animLvl val="lvl"/>
        </dgm:presLayoutVars>
      </dgm:prSet>
      <dgm:spPr/>
      <dgm:t>
        <a:bodyPr/>
        <a:lstStyle/>
        <a:p>
          <a:endParaRPr lang="hr-HR"/>
        </a:p>
      </dgm:t>
    </dgm:pt>
    <dgm:pt modelId="{A1D25C9F-6F23-4097-9E17-B825B73D8A7A}" type="pres">
      <dgm:prSet presAssocID="{B5393674-2EE8-466B-B265-0B06E44EC8E0}" presName="thickLine" presStyleLbl="alignNode1" presStyleIdx="0" presStyleCnt="3"/>
      <dgm:spPr/>
    </dgm:pt>
    <dgm:pt modelId="{935AD586-36F1-40A9-8D16-491CD95873E0}" type="pres">
      <dgm:prSet presAssocID="{B5393674-2EE8-466B-B265-0B06E44EC8E0}" presName="horz1" presStyleCnt="0"/>
      <dgm:spPr/>
    </dgm:pt>
    <dgm:pt modelId="{DE89E488-5F2A-4168-9062-D9101A2C0E29}" type="pres">
      <dgm:prSet presAssocID="{B5393674-2EE8-466B-B265-0B06E44EC8E0}" presName="tx1" presStyleLbl="revTx" presStyleIdx="0" presStyleCnt="3"/>
      <dgm:spPr/>
      <dgm:t>
        <a:bodyPr/>
        <a:lstStyle/>
        <a:p>
          <a:endParaRPr lang="hr-HR"/>
        </a:p>
      </dgm:t>
    </dgm:pt>
    <dgm:pt modelId="{7B6DFAC5-E084-47E4-B71E-D1CC59E7D61A}" type="pres">
      <dgm:prSet presAssocID="{B5393674-2EE8-466B-B265-0B06E44EC8E0}" presName="vert1" presStyleCnt="0"/>
      <dgm:spPr/>
    </dgm:pt>
    <dgm:pt modelId="{7317DC83-5D0F-4AF5-8294-174F8E848FB5}" type="pres">
      <dgm:prSet presAssocID="{9A0AE212-2A37-4486-BB83-A74A8E6004B8}" presName="thickLine" presStyleLbl="alignNode1" presStyleIdx="1" presStyleCnt="3"/>
      <dgm:spPr/>
    </dgm:pt>
    <dgm:pt modelId="{7C4AEE0C-6A93-4057-AD30-E5E79F0491C2}" type="pres">
      <dgm:prSet presAssocID="{9A0AE212-2A37-4486-BB83-A74A8E6004B8}" presName="horz1" presStyleCnt="0"/>
      <dgm:spPr/>
    </dgm:pt>
    <dgm:pt modelId="{2BE1585D-7D44-406F-AE65-67446F562EB6}" type="pres">
      <dgm:prSet presAssocID="{9A0AE212-2A37-4486-BB83-A74A8E6004B8}" presName="tx1" presStyleLbl="revTx" presStyleIdx="1" presStyleCnt="3"/>
      <dgm:spPr/>
      <dgm:t>
        <a:bodyPr/>
        <a:lstStyle/>
        <a:p>
          <a:endParaRPr lang="hr-HR"/>
        </a:p>
      </dgm:t>
    </dgm:pt>
    <dgm:pt modelId="{F131A3F8-075F-49F5-8EFE-BEC86E45369B}" type="pres">
      <dgm:prSet presAssocID="{9A0AE212-2A37-4486-BB83-A74A8E6004B8}" presName="vert1" presStyleCnt="0"/>
      <dgm:spPr/>
    </dgm:pt>
    <dgm:pt modelId="{98F156EA-2CE7-4F60-899F-EF1013A0AFB5}" type="pres">
      <dgm:prSet presAssocID="{EFB2D3E8-79CE-4785-9C48-2C18EFC432FE}" presName="thickLine" presStyleLbl="alignNode1" presStyleIdx="2" presStyleCnt="3"/>
      <dgm:spPr/>
    </dgm:pt>
    <dgm:pt modelId="{FD69A2C5-7CD2-4670-8129-2AA48B42C592}" type="pres">
      <dgm:prSet presAssocID="{EFB2D3E8-79CE-4785-9C48-2C18EFC432FE}" presName="horz1" presStyleCnt="0"/>
      <dgm:spPr/>
    </dgm:pt>
    <dgm:pt modelId="{8D63CE12-6520-4EAA-93CB-795D66441780}" type="pres">
      <dgm:prSet presAssocID="{EFB2D3E8-79CE-4785-9C48-2C18EFC432FE}" presName="tx1" presStyleLbl="revTx" presStyleIdx="2" presStyleCnt="3"/>
      <dgm:spPr/>
      <dgm:t>
        <a:bodyPr/>
        <a:lstStyle/>
        <a:p>
          <a:endParaRPr lang="hr-HR"/>
        </a:p>
      </dgm:t>
    </dgm:pt>
    <dgm:pt modelId="{69191525-9882-4D95-8B43-136A5D078CF6}" type="pres">
      <dgm:prSet presAssocID="{EFB2D3E8-79CE-4785-9C48-2C18EFC432FE}" presName="vert1" presStyleCnt="0"/>
      <dgm:spPr/>
    </dgm:pt>
  </dgm:ptLst>
  <dgm:cxnLst>
    <dgm:cxn modelId="{05A027F0-E17A-481C-BC0C-F160F08E5761}" srcId="{D6016AB9-CFB1-4739-B1D9-D62E4B6DC579}" destId="{9A0AE212-2A37-4486-BB83-A74A8E6004B8}" srcOrd="1" destOrd="0" parTransId="{6E22A3EE-35AC-4B69-87B7-05A9A1FE2CC8}" sibTransId="{5D483288-4E2F-40F9-ABE0-960A0196BC13}"/>
    <dgm:cxn modelId="{2DCAE325-FEC9-40AA-8C47-D69B14315F4E}" srcId="{D6016AB9-CFB1-4739-B1D9-D62E4B6DC579}" destId="{EFB2D3E8-79CE-4785-9C48-2C18EFC432FE}" srcOrd="2" destOrd="0" parTransId="{4A6A19C9-7F9C-4828-A82E-A1701F8847C6}" sibTransId="{AD48E03A-0940-4E51-AD04-F2485B55CD99}"/>
    <dgm:cxn modelId="{1C8DF9E3-FE7F-475A-961B-4AA7D872CC0C}" type="presOf" srcId="{D6016AB9-CFB1-4739-B1D9-D62E4B6DC579}" destId="{AD454359-546C-4651-9E47-CC31C4E8CAEA}" srcOrd="0" destOrd="0" presId="urn:microsoft.com/office/officeart/2008/layout/LinedList"/>
    <dgm:cxn modelId="{DB510C2F-9AA6-4464-A87B-D10CBEA81FCC}" type="presOf" srcId="{9A0AE212-2A37-4486-BB83-A74A8E6004B8}" destId="{2BE1585D-7D44-406F-AE65-67446F562EB6}" srcOrd="0" destOrd="0" presId="urn:microsoft.com/office/officeart/2008/layout/LinedList"/>
    <dgm:cxn modelId="{4BECE7BB-CFA5-4D1A-90D5-9266076E1BB5}" type="presOf" srcId="{EFB2D3E8-79CE-4785-9C48-2C18EFC432FE}" destId="{8D63CE12-6520-4EAA-93CB-795D66441780}" srcOrd="0" destOrd="0" presId="urn:microsoft.com/office/officeart/2008/layout/LinedList"/>
    <dgm:cxn modelId="{2D0F1B0D-5A60-422B-B38E-4F68583BF457}" srcId="{D6016AB9-CFB1-4739-B1D9-D62E4B6DC579}" destId="{B5393674-2EE8-466B-B265-0B06E44EC8E0}" srcOrd="0" destOrd="0" parTransId="{72300DD6-A32B-49DB-BE90-A394DFAF52F5}" sibTransId="{46AA258B-3F85-4A2D-B3D9-862B3C35E301}"/>
    <dgm:cxn modelId="{C826D073-6CD2-44D6-8E42-2510E0219517}" type="presOf" srcId="{B5393674-2EE8-466B-B265-0B06E44EC8E0}" destId="{DE89E488-5F2A-4168-9062-D9101A2C0E29}" srcOrd="0" destOrd="0" presId="urn:microsoft.com/office/officeart/2008/layout/LinedList"/>
    <dgm:cxn modelId="{A34D0DFF-EACF-4B77-B556-9A368461DCDE}" type="presParOf" srcId="{AD454359-546C-4651-9E47-CC31C4E8CAEA}" destId="{A1D25C9F-6F23-4097-9E17-B825B73D8A7A}" srcOrd="0" destOrd="0" presId="urn:microsoft.com/office/officeart/2008/layout/LinedList"/>
    <dgm:cxn modelId="{BDFDE422-51CA-4AC2-8C53-7CAD9A63EA97}" type="presParOf" srcId="{AD454359-546C-4651-9E47-CC31C4E8CAEA}" destId="{935AD586-36F1-40A9-8D16-491CD95873E0}" srcOrd="1" destOrd="0" presId="urn:microsoft.com/office/officeart/2008/layout/LinedList"/>
    <dgm:cxn modelId="{6B364EE5-B219-431F-9B08-C630445ABFE3}" type="presParOf" srcId="{935AD586-36F1-40A9-8D16-491CD95873E0}" destId="{DE89E488-5F2A-4168-9062-D9101A2C0E29}" srcOrd="0" destOrd="0" presId="urn:microsoft.com/office/officeart/2008/layout/LinedList"/>
    <dgm:cxn modelId="{00AAA110-28CB-49CF-8827-DFBFF82A7E44}" type="presParOf" srcId="{935AD586-36F1-40A9-8D16-491CD95873E0}" destId="{7B6DFAC5-E084-47E4-B71E-D1CC59E7D61A}" srcOrd="1" destOrd="0" presId="urn:microsoft.com/office/officeart/2008/layout/LinedList"/>
    <dgm:cxn modelId="{4208CBBF-960C-4C11-8CC3-4A7ECF9EDB52}" type="presParOf" srcId="{AD454359-546C-4651-9E47-CC31C4E8CAEA}" destId="{7317DC83-5D0F-4AF5-8294-174F8E848FB5}" srcOrd="2" destOrd="0" presId="urn:microsoft.com/office/officeart/2008/layout/LinedList"/>
    <dgm:cxn modelId="{80B18937-EDA3-4DA6-B748-99504E8CB2F8}" type="presParOf" srcId="{AD454359-546C-4651-9E47-CC31C4E8CAEA}" destId="{7C4AEE0C-6A93-4057-AD30-E5E79F0491C2}" srcOrd="3" destOrd="0" presId="urn:microsoft.com/office/officeart/2008/layout/LinedList"/>
    <dgm:cxn modelId="{6A98119C-AB7D-47D8-8A1E-FB60CE42BE5E}" type="presParOf" srcId="{7C4AEE0C-6A93-4057-AD30-E5E79F0491C2}" destId="{2BE1585D-7D44-406F-AE65-67446F562EB6}" srcOrd="0" destOrd="0" presId="urn:microsoft.com/office/officeart/2008/layout/LinedList"/>
    <dgm:cxn modelId="{5082A73F-819C-4AF4-9738-53DE69485FF1}" type="presParOf" srcId="{7C4AEE0C-6A93-4057-AD30-E5E79F0491C2}" destId="{F131A3F8-075F-49F5-8EFE-BEC86E45369B}" srcOrd="1" destOrd="0" presId="urn:microsoft.com/office/officeart/2008/layout/LinedList"/>
    <dgm:cxn modelId="{0156A687-14FE-4800-A988-ADC308F5DF36}" type="presParOf" srcId="{AD454359-546C-4651-9E47-CC31C4E8CAEA}" destId="{98F156EA-2CE7-4F60-899F-EF1013A0AFB5}" srcOrd="4" destOrd="0" presId="urn:microsoft.com/office/officeart/2008/layout/LinedList"/>
    <dgm:cxn modelId="{5F14765D-881E-4C54-82BE-40F10A6B19A3}" type="presParOf" srcId="{AD454359-546C-4651-9E47-CC31C4E8CAEA}" destId="{FD69A2C5-7CD2-4670-8129-2AA48B42C592}" srcOrd="5" destOrd="0" presId="urn:microsoft.com/office/officeart/2008/layout/LinedList"/>
    <dgm:cxn modelId="{9360D110-4B27-4E55-B355-E22BEF4FEFD5}" type="presParOf" srcId="{FD69A2C5-7CD2-4670-8129-2AA48B42C592}" destId="{8D63CE12-6520-4EAA-93CB-795D66441780}" srcOrd="0" destOrd="0" presId="urn:microsoft.com/office/officeart/2008/layout/LinedList"/>
    <dgm:cxn modelId="{E8440BB6-3537-42CA-A104-B156C4781319}" type="presParOf" srcId="{FD69A2C5-7CD2-4670-8129-2AA48B42C592}" destId="{69191525-9882-4D95-8B43-136A5D078CF6}"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F89F4F-A8CA-4CE7-A479-AB2DC0EAA631}" type="doc">
      <dgm:prSet loTypeId="urn:microsoft.com/office/officeart/2005/8/layout/cycle2" loCatId="cycle" qsTypeId="urn:microsoft.com/office/officeart/2005/8/quickstyle/simple1" qsCatId="simple" csTypeId="urn:microsoft.com/office/officeart/2005/8/colors/colorful4" csCatId="colorful" phldr="1"/>
      <dgm:spPr/>
      <dgm:t>
        <a:bodyPr/>
        <a:lstStyle/>
        <a:p>
          <a:endParaRPr lang="hr-HR"/>
        </a:p>
      </dgm:t>
    </dgm:pt>
    <dgm:pt modelId="{6CB2C1CF-515F-47C6-9476-E4D71C91DE13}">
      <dgm:prSet phldrT="[Tekst]" custT="1"/>
      <dgm:spPr>
        <a:effectLst>
          <a:glow rad="101600">
            <a:schemeClr val="accent3">
              <a:satMod val="175000"/>
              <a:alpha val="40000"/>
            </a:schemeClr>
          </a:glow>
        </a:effectLst>
      </dgm:spPr>
      <dgm:t>
        <a:bodyPr/>
        <a:lstStyle/>
        <a:p>
          <a:r>
            <a:rPr lang="hr-HR" sz="1200" dirty="0">
              <a:solidFill>
                <a:schemeClr val="tx1"/>
              </a:solidFill>
            </a:rPr>
            <a:t>tržišno gospodarstvo </a:t>
          </a:r>
        </a:p>
      </dgm:t>
    </dgm:pt>
    <dgm:pt modelId="{4BB1F070-AD17-4DB5-8EFD-590B347AFE08}" type="parTrans" cxnId="{42A6DAD2-1312-4C51-8426-A16E52C25AA5}">
      <dgm:prSet/>
      <dgm:spPr/>
      <dgm:t>
        <a:bodyPr/>
        <a:lstStyle/>
        <a:p>
          <a:endParaRPr lang="hr-HR"/>
        </a:p>
      </dgm:t>
    </dgm:pt>
    <dgm:pt modelId="{A75E4472-B694-4BD9-812F-218CC3AFB135}" type="sibTrans" cxnId="{42A6DAD2-1312-4C51-8426-A16E52C25AA5}">
      <dgm:prSet/>
      <dgm:spPr/>
      <dgm:t>
        <a:bodyPr/>
        <a:lstStyle/>
        <a:p>
          <a:endParaRPr lang="hr-HR"/>
        </a:p>
      </dgm:t>
    </dgm:pt>
    <dgm:pt modelId="{01ABF0E3-9957-483C-BEA7-45800DF33A7D}">
      <dgm:prSet phldrT="[Tekst]"/>
      <dgm:spPr>
        <a:effectLst>
          <a:glow rad="101600">
            <a:schemeClr val="accent6">
              <a:satMod val="175000"/>
              <a:alpha val="40000"/>
            </a:schemeClr>
          </a:glow>
        </a:effectLst>
      </dgm:spPr>
      <dgm:t>
        <a:bodyPr/>
        <a:lstStyle/>
        <a:p>
          <a:r>
            <a:rPr lang="hr-HR" dirty="0">
              <a:solidFill>
                <a:schemeClr val="tx1"/>
              </a:solidFill>
            </a:rPr>
            <a:t>potrošačko društvo </a:t>
          </a:r>
        </a:p>
      </dgm:t>
    </dgm:pt>
    <dgm:pt modelId="{B8AA8098-A71B-4882-9A36-7B660EDCA4CB}" type="parTrans" cxnId="{DE46D68C-59B8-4CFF-8A92-DB86F3BD302F}">
      <dgm:prSet/>
      <dgm:spPr/>
      <dgm:t>
        <a:bodyPr/>
        <a:lstStyle/>
        <a:p>
          <a:endParaRPr lang="hr-HR"/>
        </a:p>
      </dgm:t>
    </dgm:pt>
    <dgm:pt modelId="{A4F53E06-FEB5-4C13-94E9-29F818BF4595}" type="sibTrans" cxnId="{DE46D68C-59B8-4CFF-8A92-DB86F3BD302F}">
      <dgm:prSet custT="1"/>
      <dgm:spPr/>
      <dgm:t>
        <a:bodyPr/>
        <a:lstStyle/>
        <a:p>
          <a:r>
            <a:rPr lang="hr-HR" sz="900" b="1" dirty="0">
              <a:solidFill>
                <a:schemeClr val="tx1"/>
              </a:solidFill>
              <a:effectLst>
                <a:outerShdw blurRad="38100" dist="38100" dir="2700000" algn="tl">
                  <a:srgbClr val="000000">
                    <a:alpha val="43137"/>
                  </a:srgbClr>
                </a:outerShdw>
              </a:effectLst>
            </a:rPr>
            <a:t>KAPITALIZAM</a:t>
          </a:r>
          <a:endParaRPr lang="hr-HR" sz="300" b="1" dirty="0">
            <a:solidFill>
              <a:schemeClr val="tx1"/>
            </a:solidFill>
            <a:effectLst>
              <a:outerShdw blurRad="38100" dist="38100" dir="2700000" algn="tl">
                <a:srgbClr val="000000">
                  <a:alpha val="43137"/>
                </a:srgbClr>
              </a:outerShdw>
            </a:effectLst>
          </a:endParaRPr>
        </a:p>
      </dgm:t>
    </dgm:pt>
    <dgm:pt modelId="{9EE18647-17CE-4D03-A24D-EEE3D7F28C17}">
      <dgm:prSet phldrT="[Tekst]" custT="1"/>
      <dgm:spPr>
        <a:effectLst>
          <a:glow rad="101600">
            <a:schemeClr val="accent1">
              <a:satMod val="175000"/>
              <a:alpha val="40000"/>
            </a:schemeClr>
          </a:glow>
        </a:effectLst>
      </dgm:spPr>
      <dgm:t>
        <a:bodyPr/>
        <a:lstStyle/>
        <a:p>
          <a:r>
            <a:rPr lang="hr-HR" sz="1100" dirty="0">
              <a:solidFill>
                <a:schemeClr val="tx1"/>
              </a:solidFill>
            </a:rPr>
            <a:t>privatno poduzetništvo </a:t>
          </a:r>
        </a:p>
      </dgm:t>
    </dgm:pt>
    <dgm:pt modelId="{1A7775DA-005F-4493-AC54-EBA367ED7B8E}" type="parTrans" cxnId="{4CD2997E-DA0B-4576-B0A4-D43532EBD6BE}">
      <dgm:prSet/>
      <dgm:spPr/>
      <dgm:t>
        <a:bodyPr/>
        <a:lstStyle/>
        <a:p>
          <a:endParaRPr lang="hr-HR"/>
        </a:p>
      </dgm:t>
    </dgm:pt>
    <dgm:pt modelId="{039C441B-F31B-4C92-BA11-358A67459AC5}" type="sibTrans" cxnId="{4CD2997E-DA0B-4576-B0A4-D43532EBD6BE}">
      <dgm:prSet/>
      <dgm:spPr/>
      <dgm:t>
        <a:bodyPr/>
        <a:lstStyle/>
        <a:p>
          <a:endParaRPr lang="hr-HR"/>
        </a:p>
      </dgm:t>
    </dgm:pt>
    <dgm:pt modelId="{5FBB5434-581D-4B1E-A93A-4044A0DE2242}" type="pres">
      <dgm:prSet presAssocID="{84F89F4F-A8CA-4CE7-A479-AB2DC0EAA631}" presName="cycle" presStyleCnt="0">
        <dgm:presLayoutVars>
          <dgm:dir/>
          <dgm:resizeHandles val="exact"/>
        </dgm:presLayoutVars>
      </dgm:prSet>
      <dgm:spPr/>
      <dgm:t>
        <a:bodyPr/>
        <a:lstStyle/>
        <a:p>
          <a:endParaRPr lang="hr-HR"/>
        </a:p>
      </dgm:t>
    </dgm:pt>
    <dgm:pt modelId="{CA6E086B-F468-416E-B153-9D76A1029F70}" type="pres">
      <dgm:prSet presAssocID="{6CB2C1CF-515F-47C6-9476-E4D71C91DE13}" presName="node" presStyleLbl="node1" presStyleIdx="0" presStyleCnt="3" custScaleX="134249" custScaleY="108881" custRadScaleRad="100658" custRadScaleInc="5559">
        <dgm:presLayoutVars>
          <dgm:bulletEnabled val="1"/>
        </dgm:presLayoutVars>
      </dgm:prSet>
      <dgm:spPr/>
      <dgm:t>
        <a:bodyPr/>
        <a:lstStyle/>
        <a:p>
          <a:endParaRPr lang="hr-HR"/>
        </a:p>
      </dgm:t>
    </dgm:pt>
    <dgm:pt modelId="{5EA55BC1-C97C-440A-8F3D-5796101F6C88}" type="pres">
      <dgm:prSet presAssocID="{A75E4472-B694-4BD9-812F-218CC3AFB135}" presName="sibTrans" presStyleLbl="sibTrans2D1" presStyleIdx="0" presStyleCnt="3"/>
      <dgm:spPr/>
      <dgm:t>
        <a:bodyPr/>
        <a:lstStyle/>
        <a:p>
          <a:endParaRPr lang="hr-HR"/>
        </a:p>
      </dgm:t>
    </dgm:pt>
    <dgm:pt modelId="{8E338A7F-813F-43D0-A0F7-37BBE817082E}" type="pres">
      <dgm:prSet presAssocID="{A75E4472-B694-4BD9-812F-218CC3AFB135}" presName="connectorText" presStyleLbl="sibTrans2D1" presStyleIdx="0" presStyleCnt="3"/>
      <dgm:spPr/>
      <dgm:t>
        <a:bodyPr/>
        <a:lstStyle/>
        <a:p>
          <a:endParaRPr lang="hr-HR"/>
        </a:p>
      </dgm:t>
    </dgm:pt>
    <dgm:pt modelId="{85BFD44D-B13F-4DDF-A8C7-196D66B5E69C}" type="pres">
      <dgm:prSet presAssocID="{01ABF0E3-9957-483C-BEA7-45800DF33A7D}" presName="node" presStyleLbl="node1" presStyleIdx="1" presStyleCnt="3" custScaleX="123854" custScaleY="120661" custRadScaleRad="162684" custRadScaleInc="-32187">
        <dgm:presLayoutVars>
          <dgm:bulletEnabled val="1"/>
        </dgm:presLayoutVars>
      </dgm:prSet>
      <dgm:spPr/>
      <dgm:t>
        <a:bodyPr/>
        <a:lstStyle/>
        <a:p>
          <a:endParaRPr lang="hr-HR"/>
        </a:p>
      </dgm:t>
    </dgm:pt>
    <dgm:pt modelId="{4082507B-A621-4701-8202-D5B7C58F2EF6}" type="pres">
      <dgm:prSet presAssocID="{A4F53E06-FEB5-4C13-94E9-29F818BF4595}" presName="sibTrans" presStyleLbl="sibTrans2D1" presStyleIdx="1" presStyleCnt="3" custScaleX="155753" custScaleY="163148" custLinFactNeighborX="-9031" custLinFactNeighborY="2507"/>
      <dgm:spPr/>
      <dgm:t>
        <a:bodyPr/>
        <a:lstStyle/>
        <a:p>
          <a:endParaRPr lang="hr-HR"/>
        </a:p>
      </dgm:t>
    </dgm:pt>
    <dgm:pt modelId="{2B455BEE-3A39-4AB0-836D-3337B418F54B}" type="pres">
      <dgm:prSet presAssocID="{A4F53E06-FEB5-4C13-94E9-29F818BF4595}" presName="connectorText" presStyleLbl="sibTrans2D1" presStyleIdx="1" presStyleCnt="3"/>
      <dgm:spPr/>
      <dgm:t>
        <a:bodyPr/>
        <a:lstStyle/>
        <a:p>
          <a:endParaRPr lang="hr-HR"/>
        </a:p>
      </dgm:t>
    </dgm:pt>
    <dgm:pt modelId="{6DD98F50-239A-47D0-84E2-6965F0578BBC}" type="pres">
      <dgm:prSet presAssocID="{9EE18647-17CE-4D03-A24D-EEE3D7F28C17}" presName="node" presStyleLbl="node1" presStyleIdx="2" presStyleCnt="3" custScaleX="133228" custScaleY="123776" custRadScaleRad="122635" custRadScaleInc="12792">
        <dgm:presLayoutVars>
          <dgm:bulletEnabled val="1"/>
        </dgm:presLayoutVars>
      </dgm:prSet>
      <dgm:spPr/>
      <dgm:t>
        <a:bodyPr/>
        <a:lstStyle/>
        <a:p>
          <a:endParaRPr lang="hr-HR"/>
        </a:p>
      </dgm:t>
    </dgm:pt>
    <dgm:pt modelId="{DD2F2A38-101D-437D-B12D-121CE4B643F8}" type="pres">
      <dgm:prSet presAssocID="{039C441B-F31B-4C92-BA11-358A67459AC5}" presName="sibTrans" presStyleLbl="sibTrans2D1" presStyleIdx="2" presStyleCnt="3" custScaleX="123216" custScaleY="106879"/>
      <dgm:spPr/>
      <dgm:t>
        <a:bodyPr/>
        <a:lstStyle/>
        <a:p>
          <a:endParaRPr lang="hr-HR"/>
        </a:p>
      </dgm:t>
    </dgm:pt>
    <dgm:pt modelId="{AD1D7A9F-16A6-454E-A143-43BC04F2AAE3}" type="pres">
      <dgm:prSet presAssocID="{039C441B-F31B-4C92-BA11-358A67459AC5}" presName="connectorText" presStyleLbl="sibTrans2D1" presStyleIdx="2" presStyleCnt="3"/>
      <dgm:spPr/>
      <dgm:t>
        <a:bodyPr/>
        <a:lstStyle/>
        <a:p>
          <a:endParaRPr lang="hr-HR"/>
        </a:p>
      </dgm:t>
    </dgm:pt>
  </dgm:ptLst>
  <dgm:cxnLst>
    <dgm:cxn modelId="{CDBE3616-A9A4-4D01-BBB1-F77D95E89B23}" type="presOf" srcId="{01ABF0E3-9957-483C-BEA7-45800DF33A7D}" destId="{85BFD44D-B13F-4DDF-A8C7-196D66B5E69C}" srcOrd="0" destOrd="0" presId="urn:microsoft.com/office/officeart/2005/8/layout/cycle2"/>
    <dgm:cxn modelId="{42A6DAD2-1312-4C51-8426-A16E52C25AA5}" srcId="{84F89F4F-A8CA-4CE7-A479-AB2DC0EAA631}" destId="{6CB2C1CF-515F-47C6-9476-E4D71C91DE13}" srcOrd="0" destOrd="0" parTransId="{4BB1F070-AD17-4DB5-8EFD-590B347AFE08}" sibTransId="{A75E4472-B694-4BD9-812F-218CC3AFB135}"/>
    <dgm:cxn modelId="{DE46D68C-59B8-4CFF-8A92-DB86F3BD302F}" srcId="{84F89F4F-A8CA-4CE7-A479-AB2DC0EAA631}" destId="{01ABF0E3-9957-483C-BEA7-45800DF33A7D}" srcOrd="1" destOrd="0" parTransId="{B8AA8098-A71B-4882-9A36-7B660EDCA4CB}" sibTransId="{A4F53E06-FEB5-4C13-94E9-29F818BF4595}"/>
    <dgm:cxn modelId="{4C0AFA62-1222-4888-B4A9-7B1B647829C1}" type="presOf" srcId="{A4F53E06-FEB5-4C13-94E9-29F818BF4595}" destId="{4082507B-A621-4701-8202-D5B7C58F2EF6}" srcOrd="0" destOrd="0" presId="urn:microsoft.com/office/officeart/2005/8/layout/cycle2"/>
    <dgm:cxn modelId="{0B6248F0-9D4D-4DAA-A314-55C038241419}" type="presOf" srcId="{A75E4472-B694-4BD9-812F-218CC3AFB135}" destId="{5EA55BC1-C97C-440A-8F3D-5796101F6C88}" srcOrd="0" destOrd="0" presId="urn:microsoft.com/office/officeart/2005/8/layout/cycle2"/>
    <dgm:cxn modelId="{4CFDB7D0-0F03-43A3-BB1D-DAADF469A639}" type="presOf" srcId="{9EE18647-17CE-4D03-A24D-EEE3D7F28C17}" destId="{6DD98F50-239A-47D0-84E2-6965F0578BBC}" srcOrd="0" destOrd="0" presId="urn:microsoft.com/office/officeart/2005/8/layout/cycle2"/>
    <dgm:cxn modelId="{8551533E-20D4-4BF9-A126-17B1CD987D51}" type="presOf" srcId="{6CB2C1CF-515F-47C6-9476-E4D71C91DE13}" destId="{CA6E086B-F468-416E-B153-9D76A1029F70}" srcOrd="0" destOrd="0" presId="urn:microsoft.com/office/officeart/2005/8/layout/cycle2"/>
    <dgm:cxn modelId="{07C49C1A-6C3C-4BB2-B52D-50AE4C9F9BFD}" type="presOf" srcId="{A75E4472-B694-4BD9-812F-218CC3AFB135}" destId="{8E338A7F-813F-43D0-A0F7-37BBE817082E}" srcOrd="1" destOrd="0" presId="urn:microsoft.com/office/officeart/2005/8/layout/cycle2"/>
    <dgm:cxn modelId="{8E0AD5FD-C958-4B2B-8621-6B109DBE59C4}" type="presOf" srcId="{84F89F4F-A8CA-4CE7-A479-AB2DC0EAA631}" destId="{5FBB5434-581D-4B1E-A93A-4044A0DE2242}" srcOrd="0" destOrd="0" presId="urn:microsoft.com/office/officeart/2005/8/layout/cycle2"/>
    <dgm:cxn modelId="{E7EE697F-D93A-4080-8538-E866A18D7C0F}" type="presOf" srcId="{039C441B-F31B-4C92-BA11-358A67459AC5}" destId="{AD1D7A9F-16A6-454E-A143-43BC04F2AAE3}" srcOrd="1" destOrd="0" presId="urn:microsoft.com/office/officeart/2005/8/layout/cycle2"/>
    <dgm:cxn modelId="{4D553788-E108-4DAB-B3CD-27DE83C02E15}" type="presOf" srcId="{039C441B-F31B-4C92-BA11-358A67459AC5}" destId="{DD2F2A38-101D-437D-B12D-121CE4B643F8}" srcOrd="0" destOrd="0" presId="urn:microsoft.com/office/officeart/2005/8/layout/cycle2"/>
    <dgm:cxn modelId="{D3DDC24B-A60E-4EC5-95B6-8F15BDDD2A05}" type="presOf" srcId="{A4F53E06-FEB5-4C13-94E9-29F818BF4595}" destId="{2B455BEE-3A39-4AB0-836D-3337B418F54B}" srcOrd="1" destOrd="0" presId="urn:microsoft.com/office/officeart/2005/8/layout/cycle2"/>
    <dgm:cxn modelId="{4CD2997E-DA0B-4576-B0A4-D43532EBD6BE}" srcId="{84F89F4F-A8CA-4CE7-A479-AB2DC0EAA631}" destId="{9EE18647-17CE-4D03-A24D-EEE3D7F28C17}" srcOrd="2" destOrd="0" parTransId="{1A7775DA-005F-4493-AC54-EBA367ED7B8E}" sibTransId="{039C441B-F31B-4C92-BA11-358A67459AC5}"/>
    <dgm:cxn modelId="{7F109843-8094-4C09-8E22-47BAA87C3935}" type="presParOf" srcId="{5FBB5434-581D-4B1E-A93A-4044A0DE2242}" destId="{CA6E086B-F468-416E-B153-9D76A1029F70}" srcOrd="0" destOrd="0" presId="urn:microsoft.com/office/officeart/2005/8/layout/cycle2"/>
    <dgm:cxn modelId="{48FDDE5E-507F-410E-AB42-D732A5B3AA82}" type="presParOf" srcId="{5FBB5434-581D-4B1E-A93A-4044A0DE2242}" destId="{5EA55BC1-C97C-440A-8F3D-5796101F6C88}" srcOrd="1" destOrd="0" presId="urn:microsoft.com/office/officeart/2005/8/layout/cycle2"/>
    <dgm:cxn modelId="{2BDDD7FE-B228-4E1E-A5F5-9410C9AF43E0}" type="presParOf" srcId="{5EA55BC1-C97C-440A-8F3D-5796101F6C88}" destId="{8E338A7F-813F-43D0-A0F7-37BBE817082E}" srcOrd="0" destOrd="0" presId="urn:microsoft.com/office/officeart/2005/8/layout/cycle2"/>
    <dgm:cxn modelId="{F95F8F4A-5EAC-4C7E-98E1-85BA17CD75A9}" type="presParOf" srcId="{5FBB5434-581D-4B1E-A93A-4044A0DE2242}" destId="{85BFD44D-B13F-4DDF-A8C7-196D66B5E69C}" srcOrd="2" destOrd="0" presId="urn:microsoft.com/office/officeart/2005/8/layout/cycle2"/>
    <dgm:cxn modelId="{F93ABD62-F353-41B1-B059-3FD8B9A96A40}" type="presParOf" srcId="{5FBB5434-581D-4B1E-A93A-4044A0DE2242}" destId="{4082507B-A621-4701-8202-D5B7C58F2EF6}" srcOrd="3" destOrd="0" presId="urn:microsoft.com/office/officeart/2005/8/layout/cycle2"/>
    <dgm:cxn modelId="{EA92DBDA-7CD9-4890-B471-721A83C4C3A7}" type="presParOf" srcId="{4082507B-A621-4701-8202-D5B7C58F2EF6}" destId="{2B455BEE-3A39-4AB0-836D-3337B418F54B}" srcOrd="0" destOrd="0" presId="urn:microsoft.com/office/officeart/2005/8/layout/cycle2"/>
    <dgm:cxn modelId="{9D02470E-3D4F-4335-98CA-0A591AA4F6E0}" type="presParOf" srcId="{5FBB5434-581D-4B1E-A93A-4044A0DE2242}" destId="{6DD98F50-239A-47D0-84E2-6965F0578BBC}" srcOrd="4" destOrd="0" presId="urn:microsoft.com/office/officeart/2005/8/layout/cycle2"/>
    <dgm:cxn modelId="{56B561C3-5A95-4809-AD61-79AF2639661D}" type="presParOf" srcId="{5FBB5434-581D-4B1E-A93A-4044A0DE2242}" destId="{DD2F2A38-101D-437D-B12D-121CE4B643F8}" srcOrd="5" destOrd="0" presId="urn:microsoft.com/office/officeart/2005/8/layout/cycle2"/>
    <dgm:cxn modelId="{6706FA92-2402-416E-91F5-49D03A2AE7E9}" type="presParOf" srcId="{DD2F2A38-101D-437D-B12D-121CE4B643F8}" destId="{AD1D7A9F-16A6-454E-A143-43BC04F2AAE3}"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0"/>
          <a:ext cx="10644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0"/>
          <a:ext cx="10644040"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1" kern="1200" dirty="0">
              <a:solidFill>
                <a:srgbClr val="C00000"/>
              </a:solidFill>
              <a:effectLst>
                <a:outerShdw blurRad="38100" dist="38100" dir="2700000" algn="tl">
                  <a:srgbClr val="000000">
                    <a:alpha val="43137"/>
                  </a:srgbClr>
                </a:outerShdw>
              </a:effectLst>
            </a:rPr>
            <a:t>Kapital</a:t>
          </a:r>
          <a:r>
            <a:rPr lang="hr-HR" sz="3600" kern="1200" dirty="0"/>
            <a:t> je novčana zarada, višak vrijednosti</a:t>
          </a:r>
          <a:endParaRPr lang="en-US" sz="3600" kern="1200" dirty="0">
            <a:solidFill>
              <a:srgbClr val="C00000"/>
            </a:solidFill>
            <a:effectLst>
              <a:outerShdw blurRad="38100" dist="38100" dir="2700000" algn="tl">
                <a:srgbClr val="000000">
                  <a:alpha val="43137"/>
                </a:srgbClr>
              </a:outerShdw>
            </a:effectLst>
          </a:endParaRPr>
        </a:p>
      </dsp:txBody>
      <dsp:txXfrm>
        <a:off x="0" y="0"/>
        <a:ext cx="10644040" cy="2134096"/>
      </dsp:txXfrm>
    </dsp:sp>
    <dsp:sp modelId="{7317DC83-5D0F-4AF5-8294-174F8E848FB5}">
      <dsp:nvSpPr>
        <dsp:cNvPr id="0" name=""/>
        <dsp:cNvSpPr/>
      </dsp:nvSpPr>
      <dsp:spPr>
        <a:xfrm>
          <a:off x="0" y="2134096"/>
          <a:ext cx="106440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2134096"/>
          <a:ext cx="10644040"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kern="1200" dirty="0"/>
            <a:t>Kapitalizam se temelji na privatnom vlasništvu nad tvrtkama i slobodnoj prodaji robe i usluga</a:t>
          </a:r>
          <a:endParaRPr lang="en-US" sz="3600" b="1" kern="1200" dirty="0">
            <a:solidFill>
              <a:srgbClr val="C00000"/>
            </a:solidFill>
            <a:effectLst>
              <a:outerShdw blurRad="38100" dist="38100" dir="2700000" algn="tl">
                <a:srgbClr val="000000">
                  <a:alpha val="43137"/>
                </a:srgbClr>
              </a:outerShdw>
            </a:effectLst>
          </a:endParaRPr>
        </a:p>
      </dsp:txBody>
      <dsp:txXfrm>
        <a:off x="0" y="2134096"/>
        <a:ext cx="10644040" cy="213409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0"/>
          <a:ext cx="1065621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0"/>
          <a:ext cx="10656215"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hr-HR" sz="4000" b="1" kern="1200" dirty="0">
              <a:solidFill>
                <a:srgbClr val="C00000"/>
              </a:solidFill>
              <a:effectLst>
                <a:outerShdw blurRad="38100" dist="38100" dir="2700000" algn="tl">
                  <a:srgbClr val="000000">
                    <a:alpha val="43137"/>
                  </a:srgbClr>
                </a:outerShdw>
              </a:effectLst>
            </a:rPr>
            <a:t>Privatno poduzetništvo </a:t>
          </a:r>
          <a:r>
            <a:rPr lang="hr-HR" sz="4000" kern="1200" dirty="0"/>
            <a:t>– poduzetnici nude svoje proizvode i usluge na tržištu </a:t>
          </a:r>
          <a:endParaRPr lang="en-US" sz="4000" kern="1200" dirty="0">
            <a:solidFill>
              <a:srgbClr val="C00000"/>
            </a:solidFill>
            <a:effectLst>
              <a:outerShdw blurRad="38100" dist="38100" dir="2700000" algn="tl">
                <a:srgbClr val="000000">
                  <a:alpha val="43137"/>
                </a:srgbClr>
              </a:outerShdw>
            </a:effectLst>
          </a:endParaRPr>
        </a:p>
      </dsp:txBody>
      <dsp:txXfrm>
        <a:off x="0" y="0"/>
        <a:ext cx="10656215" cy="2134096"/>
      </dsp:txXfrm>
    </dsp:sp>
    <dsp:sp modelId="{7317DC83-5D0F-4AF5-8294-174F8E848FB5}">
      <dsp:nvSpPr>
        <dsp:cNvPr id="0" name=""/>
        <dsp:cNvSpPr/>
      </dsp:nvSpPr>
      <dsp:spPr>
        <a:xfrm>
          <a:off x="0" y="2134096"/>
          <a:ext cx="1065621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2134096"/>
          <a:ext cx="10656215"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hr-HR" sz="4000" b="1" kern="1200" dirty="0">
              <a:solidFill>
                <a:srgbClr val="C00000"/>
              </a:solidFill>
              <a:effectLst>
                <a:outerShdw blurRad="38100" dist="38100" dir="2700000" algn="tl">
                  <a:srgbClr val="000000">
                    <a:alpha val="43137"/>
                  </a:srgbClr>
                </a:outerShdw>
              </a:effectLst>
            </a:rPr>
            <a:t>Potrošačko društvo </a:t>
          </a:r>
          <a:r>
            <a:rPr lang="hr-HR" sz="4000" kern="1200" dirty="0"/>
            <a:t>– srednji sloj ima višak novca i kupuje sve više proizvoda </a:t>
          </a:r>
          <a:endParaRPr lang="en-US" sz="4000" b="1" kern="1200" dirty="0">
            <a:solidFill>
              <a:srgbClr val="C00000"/>
            </a:solidFill>
            <a:effectLst>
              <a:outerShdw blurRad="38100" dist="38100" dir="2700000" algn="tl">
                <a:srgbClr val="000000">
                  <a:alpha val="43137"/>
                </a:srgbClr>
              </a:outerShdw>
            </a:effectLst>
          </a:endParaRPr>
        </a:p>
      </dsp:txBody>
      <dsp:txXfrm>
        <a:off x="0" y="2134096"/>
        <a:ext cx="10656215" cy="2134096"/>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6E086B-F468-416E-B153-9D76A1029F70}">
      <dsp:nvSpPr>
        <dsp:cNvPr id="0" name=""/>
        <dsp:cNvSpPr/>
      </dsp:nvSpPr>
      <dsp:spPr>
        <a:xfrm>
          <a:off x="4746868" y="-193017"/>
          <a:ext cx="2553084" cy="247568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hr-HR" sz="2400" kern="1200" dirty="0">
              <a:solidFill>
                <a:schemeClr val="tx1"/>
              </a:solidFill>
            </a:rPr>
            <a:t>tržišno gospodarstvo </a:t>
          </a:r>
        </a:p>
      </dsp:txBody>
      <dsp:txXfrm>
        <a:off x="4746868" y="-193017"/>
        <a:ext cx="2553084" cy="2475688"/>
      </dsp:txXfrm>
    </dsp:sp>
    <dsp:sp modelId="{5EA55BC1-C97C-440A-8F3D-5796101F6C88}">
      <dsp:nvSpPr>
        <dsp:cNvPr id="0" name=""/>
        <dsp:cNvSpPr/>
      </dsp:nvSpPr>
      <dsp:spPr>
        <a:xfrm rot="2412342">
          <a:off x="7119656" y="1880113"/>
          <a:ext cx="673544" cy="75190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hr-HR" sz="2600" kern="1200"/>
        </a:p>
      </dsp:txBody>
      <dsp:txXfrm rot="2412342">
        <a:off x="7119656" y="1880113"/>
        <a:ext cx="673544" cy="751903"/>
      </dsp:txXfrm>
    </dsp:sp>
    <dsp:sp modelId="{85BFD44D-B13F-4DDF-A8C7-196D66B5E69C}">
      <dsp:nvSpPr>
        <dsp:cNvPr id="0" name=""/>
        <dsp:cNvSpPr/>
      </dsp:nvSpPr>
      <dsp:spPr>
        <a:xfrm>
          <a:off x="7618731" y="2215296"/>
          <a:ext cx="2759294" cy="2688159"/>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a:glow rad="1016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hr-HR" sz="3200" kern="1200" dirty="0">
              <a:solidFill>
                <a:schemeClr val="tx1"/>
              </a:solidFill>
            </a:rPr>
            <a:t>potrošačko društvo </a:t>
          </a:r>
        </a:p>
      </dsp:txBody>
      <dsp:txXfrm>
        <a:off x="7618731" y="2215296"/>
        <a:ext cx="2759294" cy="2688159"/>
      </dsp:txXfrm>
    </dsp:sp>
    <dsp:sp modelId="{4082507B-A621-4701-8202-D5B7C58F2EF6}">
      <dsp:nvSpPr>
        <dsp:cNvPr id="0" name=""/>
        <dsp:cNvSpPr/>
      </dsp:nvSpPr>
      <dsp:spPr>
        <a:xfrm rot="10593801">
          <a:off x="5268565" y="3121999"/>
          <a:ext cx="1981490" cy="1226714"/>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hr-HR" sz="2000" b="1" kern="1200" dirty="0">
              <a:solidFill>
                <a:schemeClr val="tx1"/>
              </a:solidFill>
              <a:effectLst>
                <a:outerShdw blurRad="38100" dist="38100" dir="2700000" algn="tl">
                  <a:srgbClr val="000000">
                    <a:alpha val="43137"/>
                  </a:srgbClr>
                </a:outerShdw>
              </a:effectLst>
            </a:rPr>
            <a:t>KAPITALIZAM</a:t>
          </a:r>
          <a:endParaRPr lang="hr-HR" sz="1050" b="1" kern="1200" dirty="0">
            <a:solidFill>
              <a:schemeClr val="tx1"/>
            </a:solidFill>
            <a:effectLst>
              <a:outerShdw blurRad="38100" dist="38100" dir="2700000" algn="tl">
                <a:srgbClr val="000000">
                  <a:alpha val="43137"/>
                </a:srgbClr>
              </a:outerShdw>
            </a:effectLst>
          </a:endParaRPr>
        </a:p>
      </dsp:txBody>
      <dsp:txXfrm rot="10593801">
        <a:off x="5268565" y="3121999"/>
        <a:ext cx="1981490" cy="1226714"/>
      </dsp:txXfrm>
    </dsp:sp>
    <dsp:sp modelId="{6DD98F50-239A-47D0-84E2-6965F0578BBC}">
      <dsp:nvSpPr>
        <dsp:cNvPr id="0" name=""/>
        <dsp:cNvSpPr/>
      </dsp:nvSpPr>
      <dsp:spPr>
        <a:xfrm>
          <a:off x="2369723" y="2497648"/>
          <a:ext cx="2698296" cy="2757557"/>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a:glow rad="101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hr-HR" sz="2400" kern="1200" dirty="0">
              <a:solidFill>
                <a:schemeClr val="tx1"/>
              </a:solidFill>
            </a:rPr>
            <a:t>privatno poduzetništvo </a:t>
          </a:r>
        </a:p>
      </dsp:txBody>
      <dsp:txXfrm>
        <a:off x="2369723" y="2497648"/>
        <a:ext cx="2698296" cy="2757557"/>
      </dsp:txXfrm>
    </dsp:sp>
    <dsp:sp modelId="{DD2F2A38-101D-437D-B12D-121CE4B643F8}">
      <dsp:nvSpPr>
        <dsp:cNvPr id="0" name=""/>
        <dsp:cNvSpPr/>
      </dsp:nvSpPr>
      <dsp:spPr>
        <a:xfrm rot="18548456">
          <a:off x="4560584" y="2026640"/>
          <a:ext cx="673481" cy="803626"/>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hr-HR" sz="2600" kern="1200"/>
        </a:p>
      </dsp:txBody>
      <dsp:txXfrm rot="18548456">
        <a:off x="4560584" y="2026640"/>
        <a:ext cx="673481" cy="80362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0"/>
          <a:ext cx="1065621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0"/>
          <a:ext cx="10656215"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hr-HR" sz="4000" b="1" i="0" kern="1200" dirty="0">
              <a:solidFill>
                <a:srgbClr val="C00000"/>
              </a:solidFill>
              <a:effectLst>
                <a:outerShdw blurRad="38100" dist="38100" dir="2700000" algn="tl">
                  <a:srgbClr val="000000">
                    <a:alpha val="43137"/>
                  </a:srgbClr>
                </a:outerShdw>
              </a:effectLst>
            </a:rPr>
            <a:t>Tržišno</a:t>
          </a:r>
          <a:r>
            <a:rPr lang="hr-HR" sz="4000" b="1" i="0" kern="1200" dirty="0"/>
            <a:t> </a:t>
          </a:r>
          <a:r>
            <a:rPr lang="hr-HR" sz="4000" b="0" i="0" kern="1200" dirty="0"/>
            <a:t>se </a:t>
          </a:r>
          <a:r>
            <a:rPr lang="hr-HR" sz="4000" b="1" i="0" kern="1200" dirty="0">
              <a:solidFill>
                <a:srgbClr val="C00000"/>
              </a:solidFill>
              <a:effectLst>
                <a:outerShdw blurRad="38100" dist="38100" dir="2700000" algn="tl">
                  <a:srgbClr val="000000">
                    <a:alpha val="43137"/>
                  </a:srgbClr>
                </a:outerShdw>
              </a:effectLst>
            </a:rPr>
            <a:t>gospodarstvo</a:t>
          </a:r>
          <a:r>
            <a:rPr lang="hr-HR" sz="4000" b="0" i="0" kern="1200" dirty="0"/>
            <a:t> između dva rata najviše razvijalo u </a:t>
          </a:r>
          <a:r>
            <a:rPr lang="hr-HR" sz="4000" b="1" i="0" kern="1200" dirty="0">
              <a:solidFill>
                <a:srgbClr val="C00000"/>
              </a:solidFill>
              <a:effectLst>
                <a:outerShdw blurRad="38100" dist="38100" dir="2700000" algn="tl">
                  <a:srgbClr val="000000">
                    <a:alpha val="43137"/>
                  </a:srgbClr>
                </a:outerShdw>
              </a:effectLst>
            </a:rPr>
            <a:t>SAD-u</a:t>
          </a:r>
          <a:endParaRPr lang="en-US" sz="4000" kern="1200" dirty="0">
            <a:solidFill>
              <a:srgbClr val="C00000"/>
            </a:solidFill>
            <a:effectLst>
              <a:outerShdw blurRad="38100" dist="38100" dir="2700000" algn="tl">
                <a:srgbClr val="000000">
                  <a:alpha val="43137"/>
                </a:srgbClr>
              </a:outerShdw>
            </a:effectLst>
          </a:endParaRPr>
        </a:p>
      </dsp:txBody>
      <dsp:txXfrm>
        <a:off x="0" y="0"/>
        <a:ext cx="10656215" cy="2134096"/>
      </dsp:txXfrm>
    </dsp:sp>
    <dsp:sp modelId="{7317DC83-5D0F-4AF5-8294-174F8E848FB5}">
      <dsp:nvSpPr>
        <dsp:cNvPr id="0" name=""/>
        <dsp:cNvSpPr/>
      </dsp:nvSpPr>
      <dsp:spPr>
        <a:xfrm>
          <a:off x="0" y="2134096"/>
          <a:ext cx="1065621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2134096"/>
          <a:ext cx="10656215"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r>
            <a:rPr lang="hr-HR" sz="4000" b="0" i="0" kern="1200" dirty="0"/>
            <a:t>Masovna kupnja </a:t>
          </a:r>
          <a:r>
            <a:rPr lang="hr-HR" sz="4000" b="1" i="0" kern="1200" dirty="0">
              <a:solidFill>
                <a:srgbClr val="C00000"/>
              </a:solidFill>
              <a:effectLst>
                <a:outerShdw blurRad="38100" dist="38100" dir="2700000" algn="tl">
                  <a:srgbClr val="000000">
                    <a:alpha val="43137"/>
                  </a:srgbClr>
                </a:outerShdw>
              </a:effectLst>
            </a:rPr>
            <a:t>automobila</a:t>
          </a:r>
          <a:r>
            <a:rPr lang="hr-HR" sz="4000" b="0" i="0" kern="1200" dirty="0"/>
            <a:t>, u čemu je presudnu važnost imala </a:t>
          </a:r>
          <a:r>
            <a:rPr lang="hr-HR" sz="4000" b="1" i="0" kern="1200" dirty="0">
              <a:solidFill>
                <a:srgbClr val="C00000"/>
              </a:solidFill>
              <a:effectLst>
                <a:outerShdw blurRad="38100" dist="38100" dir="2700000" algn="tl">
                  <a:srgbClr val="000000">
                    <a:alpha val="43137"/>
                  </a:srgbClr>
                </a:outerShdw>
              </a:effectLst>
            </a:rPr>
            <a:t>tvornica Henryja Forda</a:t>
          </a:r>
          <a:endParaRPr lang="en-US" sz="4000" b="1" kern="1200" dirty="0">
            <a:solidFill>
              <a:srgbClr val="C00000"/>
            </a:solidFill>
            <a:effectLst>
              <a:outerShdw blurRad="38100" dist="38100" dir="2700000" algn="tl">
                <a:srgbClr val="000000">
                  <a:alpha val="43137"/>
                </a:srgbClr>
              </a:outerShdw>
            </a:effectLst>
          </a:endParaRPr>
        </a:p>
      </dsp:txBody>
      <dsp:txXfrm>
        <a:off x="0" y="2134096"/>
        <a:ext cx="10656215" cy="2134096"/>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0"/>
          <a:ext cx="632538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0"/>
          <a:ext cx="6325385"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sv-SE" sz="3600" b="0" i="0" kern="1200" dirty="0"/>
            <a:t>U SAD-u se desetljeće nakon Prvoga svjetskog rata katkad naziva i ludim dvadesetima</a:t>
          </a:r>
          <a:endParaRPr lang="en-US" sz="3600" kern="1200" dirty="0">
            <a:solidFill>
              <a:srgbClr val="C00000"/>
            </a:solidFill>
            <a:effectLst>
              <a:outerShdw blurRad="38100" dist="38100" dir="2700000" algn="tl">
                <a:srgbClr val="000000">
                  <a:alpha val="43137"/>
                </a:srgbClr>
              </a:outerShdw>
            </a:effectLst>
          </a:endParaRPr>
        </a:p>
      </dsp:txBody>
      <dsp:txXfrm>
        <a:off x="0" y="0"/>
        <a:ext cx="6325385" cy="2134096"/>
      </dsp:txXfrm>
    </dsp:sp>
    <dsp:sp modelId="{7317DC83-5D0F-4AF5-8294-174F8E848FB5}">
      <dsp:nvSpPr>
        <dsp:cNvPr id="0" name=""/>
        <dsp:cNvSpPr/>
      </dsp:nvSpPr>
      <dsp:spPr>
        <a:xfrm>
          <a:off x="0" y="2134096"/>
          <a:ext cx="632538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2134096"/>
          <a:ext cx="6325385" cy="2134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0" i="0" kern="1200" dirty="0"/>
            <a:t>Uspon popularne kulture: jazz-glazba, </a:t>
          </a:r>
          <a:r>
            <a:rPr lang="hr-HR" sz="3600" b="0" i="0" kern="1200" dirty="0">
              <a:hlinkClick xmlns:r="http://schemas.openxmlformats.org/officeDocument/2006/relationships" r:id="rId1"/>
            </a:rPr>
            <a:t>ples </a:t>
          </a:r>
          <a:r>
            <a:rPr lang="hr-HR" sz="3600" b="0" i="0" kern="1200" dirty="0" err="1">
              <a:hlinkClick xmlns:r="http://schemas.openxmlformats.org/officeDocument/2006/relationships" r:id="rId1"/>
            </a:rPr>
            <a:t>charleston</a:t>
          </a:r>
          <a:r>
            <a:rPr lang="hr-HR" sz="3600" b="0" i="0" kern="1200" dirty="0"/>
            <a:t>, novi modni trendovi, film postaje sve popularniji</a:t>
          </a:r>
          <a:endParaRPr lang="en-US" sz="3600" b="1" kern="1200" dirty="0">
            <a:solidFill>
              <a:srgbClr val="C00000"/>
            </a:solidFill>
            <a:effectLst>
              <a:outerShdw blurRad="38100" dist="38100" dir="2700000" algn="tl">
                <a:srgbClr val="000000">
                  <a:alpha val="43137"/>
                </a:srgbClr>
              </a:outerShdw>
            </a:effectLst>
          </a:endParaRPr>
        </a:p>
      </dsp:txBody>
      <dsp:txXfrm>
        <a:off x="0" y="2134096"/>
        <a:ext cx="6325385" cy="213409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2084"/>
          <a:ext cx="1065621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2084"/>
          <a:ext cx="10656215" cy="142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0" i="0" kern="1200" dirty="0"/>
            <a:t>Za </a:t>
          </a:r>
          <a:r>
            <a:rPr lang="hr-HR" sz="3600" b="1" i="0" kern="1200" dirty="0">
              <a:solidFill>
                <a:srgbClr val="C00000"/>
              </a:solidFill>
              <a:effectLst>
                <a:outerShdw blurRad="38100" dist="38100" dir="2700000" algn="tl">
                  <a:srgbClr val="000000">
                    <a:alpha val="43137"/>
                  </a:srgbClr>
                </a:outerShdw>
              </a:effectLst>
            </a:rPr>
            <a:t>radnička prava </a:t>
          </a:r>
          <a:r>
            <a:rPr lang="hr-HR" sz="3600" b="0" i="0" kern="1200" dirty="0"/>
            <a:t>zauzimale su se </a:t>
          </a:r>
          <a:r>
            <a:rPr lang="hr-HR" sz="3600" b="1" i="0" kern="1200" dirty="0">
              <a:solidFill>
                <a:srgbClr val="C00000"/>
              </a:solidFill>
              <a:effectLst>
                <a:outerShdw blurRad="38100" dist="38100" dir="2700000" algn="tl">
                  <a:srgbClr val="000000">
                    <a:alpha val="43137"/>
                  </a:srgbClr>
                </a:outerShdw>
              </a:effectLst>
            </a:rPr>
            <a:t>radničke i socijalističke stranke</a:t>
          </a:r>
          <a:endParaRPr lang="en-US" sz="3600" kern="1200" dirty="0">
            <a:solidFill>
              <a:srgbClr val="C00000"/>
            </a:solidFill>
            <a:effectLst>
              <a:outerShdw blurRad="38100" dist="38100" dir="2700000" algn="tl">
                <a:srgbClr val="000000">
                  <a:alpha val="43137"/>
                </a:srgbClr>
              </a:outerShdw>
            </a:effectLst>
          </a:endParaRPr>
        </a:p>
      </dsp:txBody>
      <dsp:txXfrm>
        <a:off x="0" y="2084"/>
        <a:ext cx="10656215" cy="1421341"/>
      </dsp:txXfrm>
    </dsp:sp>
    <dsp:sp modelId="{7317DC83-5D0F-4AF5-8294-174F8E848FB5}">
      <dsp:nvSpPr>
        <dsp:cNvPr id="0" name=""/>
        <dsp:cNvSpPr/>
      </dsp:nvSpPr>
      <dsp:spPr>
        <a:xfrm>
          <a:off x="0" y="1423425"/>
          <a:ext cx="1065621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1423425"/>
          <a:ext cx="10656215" cy="142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1" i="0" kern="1200" dirty="0">
              <a:solidFill>
                <a:srgbClr val="C00000"/>
              </a:solidFill>
              <a:effectLst>
                <a:outerShdw blurRad="38100" dist="38100" dir="2700000" algn="tl">
                  <a:srgbClr val="000000">
                    <a:alpha val="43137"/>
                  </a:srgbClr>
                </a:outerShdw>
              </a:effectLst>
            </a:rPr>
            <a:t>Sindikati</a:t>
          </a:r>
          <a:r>
            <a:rPr lang="hr-HR" sz="3600" b="0" i="0" kern="1200" dirty="0"/>
            <a:t> – radnička udruženja koja su se borila za radnička prava</a:t>
          </a:r>
          <a:endParaRPr lang="en-US" sz="3600" b="1" kern="1200" dirty="0">
            <a:solidFill>
              <a:srgbClr val="C00000"/>
            </a:solidFill>
            <a:effectLst>
              <a:outerShdw blurRad="38100" dist="38100" dir="2700000" algn="tl">
                <a:srgbClr val="000000">
                  <a:alpha val="43137"/>
                </a:srgbClr>
              </a:outerShdw>
            </a:effectLst>
          </a:endParaRPr>
        </a:p>
      </dsp:txBody>
      <dsp:txXfrm>
        <a:off x="0" y="1423425"/>
        <a:ext cx="10656215" cy="1421341"/>
      </dsp:txXfrm>
    </dsp:sp>
    <dsp:sp modelId="{98F156EA-2CE7-4F60-899F-EF1013A0AFB5}">
      <dsp:nvSpPr>
        <dsp:cNvPr id="0" name=""/>
        <dsp:cNvSpPr/>
      </dsp:nvSpPr>
      <dsp:spPr>
        <a:xfrm>
          <a:off x="0" y="2844766"/>
          <a:ext cx="1065621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3CE12-6520-4EAA-93CB-795D66441780}">
      <dsp:nvSpPr>
        <dsp:cNvPr id="0" name=""/>
        <dsp:cNvSpPr/>
      </dsp:nvSpPr>
      <dsp:spPr>
        <a:xfrm>
          <a:off x="0" y="2844766"/>
          <a:ext cx="10656215" cy="142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0" i="0" kern="1200" dirty="0"/>
            <a:t>Najsnažniji oblik sindikalne borbe bile su obustave rada – </a:t>
          </a:r>
          <a:r>
            <a:rPr lang="hr-HR" sz="3600" b="1" i="0" kern="1200" dirty="0">
              <a:solidFill>
                <a:srgbClr val="C00000"/>
              </a:solidFill>
              <a:effectLst>
                <a:outerShdw blurRad="38100" dist="38100" dir="2700000" algn="tl">
                  <a:srgbClr val="000000">
                    <a:alpha val="43137"/>
                  </a:srgbClr>
                </a:outerShdw>
              </a:effectLst>
            </a:rPr>
            <a:t>štrajkovi</a:t>
          </a:r>
          <a:endParaRPr lang="en-US" sz="2800" b="1" u="none" kern="1200" baseline="0" dirty="0">
            <a:solidFill>
              <a:srgbClr val="C00000"/>
            </a:solidFill>
            <a:effectLst>
              <a:outerShdw blurRad="38100" dist="38100" dir="2700000" algn="tl">
                <a:srgbClr val="000000">
                  <a:alpha val="43137"/>
                </a:srgbClr>
              </a:outerShdw>
            </a:effectLst>
          </a:endParaRPr>
        </a:p>
      </dsp:txBody>
      <dsp:txXfrm>
        <a:off x="0" y="2844766"/>
        <a:ext cx="10656215" cy="1421341"/>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D25C9F-6F23-4097-9E17-B825B73D8A7A}">
      <dsp:nvSpPr>
        <dsp:cNvPr id="0" name=""/>
        <dsp:cNvSpPr/>
      </dsp:nvSpPr>
      <dsp:spPr>
        <a:xfrm>
          <a:off x="0" y="2084"/>
          <a:ext cx="1065621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9E488-5F2A-4168-9062-D9101A2C0E29}">
      <dsp:nvSpPr>
        <dsp:cNvPr id="0" name=""/>
        <dsp:cNvSpPr/>
      </dsp:nvSpPr>
      <dsp:spPr>
        <a:xfrm>
          <a:off x="0" y="2084"/>
          <a:ext cx="10656215" cy="142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0" i="0" kern="1200" dirty="0"/>
            <a:t>Poslodavci i država najviše strahuju od </a:t>
          </a:r>
          <a:r>
            <a:rPr lang="hr-HR" sz="3600" b="1" i="0" kern="1200" dirty="0">
              <a:solidFill>
                <a:srgbClr val="C00000"/>
              </a:solidFill>
              <a:effectLst>
                <a:outerShdw blurRad="38100" dist="38100" dir="2700000" algn="tl">
                  <a:srgbClr val="000000">
                    <a:alpha val="43137"/>
                  </a:srgbClr>
                </a:outerShdw>
              </a:effectLst>
            </a:rPr>
            <a:t>općeg štrajka</a:t>
          </a:r>
          <a:endParaRPr lang="en-US" sz="3600" b="1" kern="1200" dirty="0">
            <a:solidFill>
              <a:srgbClr val="C00000"/>
            </a:solidFill>
            <a:effectLst>
              <a:outerShdw blurRad="38100" dist="38100" dir="2700000" algn="tl">
                <a:srgbClr val="000000">
                  <a:alpha val="43137"/>
                </a:srgbClr>
              </a:outerShdw>
            </a:effectLst>
          </a:endParaRPr>
        </a:p>
      </dsp:txBody>
      <dsp:txXfrm>
        <a:off x="0" y="2084"/>
        <a:ext cx="10656215" cy="1421341"/>
      </dsp:txXfrm>
    </dsp:sp>
    <dsp:sp modelId="{7317DC83-5D0F-4AF5-8294-174F8E848FB5}">
      <dsp:nvSpPr>
        <dsp:cNvPr id="0" name=""/>
        <dsp:cNvSpPr/>
      </dsp:nvSpPr>
      <dsp:spPr>
        <a:xfrm>
          <a:off x="0" y="1423425"/>
          <a:ext cx="1065621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E1585D-7D44-406F-AE65-67446F562EB6}">
      <dsp:nvSpPr>
        <dsp:cNvPr id="0" name=""/>
        <dsp:cNvSpPr/>
      </dsp:nvSpPr>
      <dsp:spPr>
        <a:xfrm>
          <a:off x="0" y="1423425"/>
          <a:ext cx="10656215" cy="142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1" i="0" kern="1200" dirty="0">
              <a:solidFill>
                <a:srgbClr val="C00000"/>
              </a:solidFill>
              <a:effectLst>
                <a:outerShdw blurRad="38100" dist="38100" dir="2700000" algn="tl">
                  <a:srgbClr val="000000">
                    <a:alpha val="43137"/>
                  </a:srgbClr>
                </a:outerShdw>
              </a:effectLst>
            </a:rPr>
            <a:t>Veliki opći štrajk </a:t>
          </a:r>
          <a:r>
            <a:rPr lang="hr-HR" sz="3600" b="0" i="0" kern="1200" dirty="0"/>
            <a:t>dogodio se </a:t>
          </a:r>
          <a:r>
            <a:rPr lang="hr-HR" sz="3600" b="1" i="0" kern="1200" dirty="0">
              <a:solidFill>
                <a:srgbClr val="C00000"/>
              </a:solidFill>
              <a:effectLst>
                <a:outerShdw blurRad="38100" dist="38100" dir="2700000" algn="tl">
                  <a:srgbClr val="000000">
                    <a:alpha val="43137"/>
                  </a:srgbClr>
                </a:outerShdw>
              </a:effectLst>
            </a:rPr>
            <a:t>1926. godine</a:t>
          </a:r>
          <a:r>
            <a:rPr lang="hr-HR" sz="3600" b="0" i="0" kern="1200" dirty="0">
              <a:solidFill>
                <a:srgbClr val="C00000"/>
              </a:solidFill>
              <a:effectLst>
                <a:outerShdw blurRad="38100" dist="38100" dir="2700000" algn="tl">
                  <a:srgbClr val="000000">
                    <a:alpha val="43137"/>
                  </a:srgbClr>
                </a:outerShdw>
              </a:effectLst>
            </a:rPr>
            <a:t> </a:t>
          </a:r>
          <a:r>
            <a:rPr lang="hr-HR" sz="3600" b="0" i="0" kern="1200" dirty="0"/>
            <a:t>u Ujedinjenom Kraljevstvu</a:t>
          </a:r>
          <a:endParaRPr lang="en-US" sz="3600" b="1" kern="1200" dirty="0">
            <a:solidFill>
              <a:srgbClr val="C00000"/>
            </a:solidFill>
            <a:effectLst>
              <a:outerShdw blurRad="38100" dist="38100" dir="2700000" algn="tl">
                <a:srgbClr val="000000">
                  <a:alpha val="43137"/>
                </a:srgbClr>
              </a:outerShdw>
            </a:effectLst>
          </a:endParaRPr>
        </a:p>
      </dsp:txBody>
      <dsp:txXfrm>
        <a:off x="0" y="1423425"/>
        <a:ext cx="10656215" cy="1421341"/>
      </dsp:txXfrm>
    </dsp:sp>
    <dsp:sp modelId="{98F156EA-2CE7-4F60-899F-EF1013A0AFB5}">
      <dsp:nvSpPr>
        <dsp:cNvPr id="0" name=""/>
        <dsp:cNvSpPr/>
      </dsp:nvSpPr>
      <dsp:spPr>
        <a:xfrm>
          <a:off x="0" y="2844766"/>
          <a:ext cx="1065621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3CE12-6520-4EAA-93CB-795D66441780}">
      <dsp:nvSpPr>
        <dsp:cNvPr id="0" name=""/>
        <dsp:cNvSpPr/>
      </dsp:nvSpPr>
      <dsp:spPr>
        <a:xfrm>
          <a:off x="0" y="2844766"/>
          <a:ext cx="10656215" cy="1421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hr-HR" sz="3600" b="0" i="0" kern="1200" dirty="0"/>
            <a:t>U gušenju štrajka sudjelovala je i vojska</a:t>
          </a:r>
          <a:endParaRPr lang="en-US" sz="2800" b="1" u="none" kern="1200" baseline="0" dirty="0">
            <a:solidFill>
              <a:srgbClr val="C00000"/>
            </a:solidFill>
            <a:effectLst>
              <a:outerShdw blurRad="38100" dist="38100" dir="2700000" algn="tl">
                <a:srgbClr val="000000">
                  <a:alpha val="43137"/>
                </a:srgbClr>
              </a:outerShdw>
            </a:effectLst>
          </a:endParaRPr>
        </a:p>
      </dsp:txBody>
      <dsp:txXfrm>
        <a:off x="0" y="2844766"/>
        <a:ext cx="10656215" cy="1421341"/>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6E086B-F468-416E-B153-9D76A1029F70}">
      <dsp:nvSpPr>
        <dsp:cNvPr id="0" name=""/>
        <dsp:cNvSpPr/>
      </dsp:nvSpPr>
      <dsp:spPr>
        <a:xfrm>
          <a:off x="2198952" y="-75251"/>
          <a:ext cx="1245023" cy="100976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glow rad="101600">
            <a:schemeClr val="accent3">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hr-HR" sz="1200" kern="1200" dirty="0">
              <a:solidFill>
                <a:schemeClr val="tx1"/>
              </a:solidFill>
            </a:rPr>
            <a:t>tržišno gospodarstvo </a:t>
          </a:r>
        </a:p>
      </dsp:txBody>
      <dsp:txXfrm>
        <a:off x="2198952" y="-75251"/>
        <a:ext cx="1245023" cy="1009761"/>
      </dsp:txXfrm>
    </dsp:sp>
    <dsp:sp modelId="{5EA55BC1-C97C-440A-8F3D-5796101F6C88}">
      <dsp:nvSpPr>
        <dsp:cNvPr id="0" name=""/>
        <dsp:cNvSpPr/>
      </dsp:nvSpPr>
      <dsp:spPr>
        <a:xfrm rot="2412342">
          <a:off x="3304070" y="790701"/>
          <a:ext cx="259466" cy="31299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hr-HR" sz="1100" kern="1200"/>
        </a:p>
      </dsp:txBody>
      <dsp:txXfrm rot="2412342">
        <a:off x="3304070" y="790701"/>
        <a:ext cx="259466" cy="312997"/>
      </dsp:txXfrm>
    </dsp:sp>
    <dsp:sp modelId="{85BFD44D-B13F-4DDF-A8C7-196D66B5E69C}">
      <dsp:nvSpPr>
        <dsp:cNvPr id="0" name=""/>
        <dsp:cNvSpPr/>
      </dsp:nvSpPr>
      <dsp:spPr>
        <a:xfrm>
          <a:off x="3485846" y="917111"/>
          <a:ext cx="1148620" cy="1119008"/>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a:glow rad="1016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hr-HR" sz="1300" kern="1200" dirty="0">
              <a:solidFill>
                <a:schemeClr val="tx1"/>
              </a:solidFill>
            </a:rPr>
            <a:t>potrošačko društvo </a:t>
          </a:r>
        </a:p>
      </dsp:txBody>
      <dsp:txXfrm>
        <a:off x="3485846" y="917111"/>
        <a:ext cx="1148620" cy="1119008"/>
      </dsp:txXfrm>
    </dsp:sp>
    <dsp:sp modelId="{4082507B-A621-4701-8202-D5B7C58F2EF6}">
      <dsp:nvSpPr>
        <dsp:cNvPr id="0" name=""/>
        <dsp:cNvSpPr/>
      </dsp:nvSpPr>
      <dsp:spPr>
        <a:xfrm rot="10593801">
          <a:off x="2532427" y="1292936"/>
          <a:ext cx="834027" cy="510648"/>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r>
            <a:rPr lang="hr-HR" sz="900" b="1" kern="1200" dirty="0">
              <a:solidFill>
                <a:schemeClr val="tx1"/>
              </a:solidFill>
              <a:effectLst>
                <a:outerShdw blurRad="38100" dist="38100" dir="2700000" algn="tl">
                  <a:srgbClr val="000000">
                    <a:alpha val="43137"/>
                  </a:srgbClr>
                </a:outerShdw>
              </a:effectLst>
            </a:rPr>
            <a:t>KAPITALIZAM</a:t>
          </a:r>
          <a:endParaRPr lang="hr-HR" sz="300" b="1" kern="1200" dirty="0">
            <a:solidFill>
              <a:schemeClr val="tx1"/>
            </a:solidFill>
            <a:effectLst>
              <a:outerShdw blurRad="38100" dist="38100" dir="2700000" algn="tl">
                <a:srgbClr val="000000">
                  <a:alpha val="43137"/>
                </a:srgbClr>
              </a:outerShdw>
            </a:effectLst>
          </a:endParaRPr>
        </a:p>
      </dsp:txBody>
      <dsp:txXfrm rot="10593801">
        <a:off x="2532427" y="1292936"/>
        <a:ext cx="834027" cy="510648"/>
      </dsp:txXfrm>
    </dsp:sp>
    <dsp:sp modelId="{6DD98F50-239A-47D0-84E2-6965F0578BBC}">
      <dsp:nvSpPr>
        <dsp:cNvPr id="0" name=""/>
        <dsp:cNvSpPr/>
      </dsp:nvSpPr>
      <dsp:spPr>
        <a:xfrm>
          <a:off x="1244142" y="1034678"/>
          <a:ext cx="1235554" cy="1147897"/>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a:glow rad="101600">
            <a:schemeClr val="accent1">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hr-HR" sz="1100" kern="1200" dirty="0">
              <a:solidFill>
                <a:schemeClr val="tx1"/>
              </a:solidFill>
            </a:rPr>
            <a:t>privatno poduzetništvo </a:t>
          </a:r>
        </a:p>
      </dsp:txBody>
      <dsp:txXfrm>
        <a:off x="1244142" y="1034678"/>
        <a:ext cx="1235554" cy="1147897"/>
      </dsp:txXfrm>
    </dsp:sp>
    <dsp:sp modelId="{DD2F2A38-101D-437D-B12D-121CE4B643F8}">
      <dsp:nvSpPr>
        <dsp:cNvPr id="0" name=""/>
        <dsp:cNvSpPr/>
      </dsp:nvSpPr>
      <dsp:spPr>
        <a:xfrm rot="18548456">
          <a:off x="2226637" y="838137"/>
          <a:ext cx="252450" cy="334528"/>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hr-HR" sz="1100" kern="1200"/>
        </a:p>
      </dsp:txBody>
      <dsp:txXfrm rot="18548456">
        <a:off x="2226637" y="838137"/>
        <a:ext cx="252450" cy="33452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B0F88E-A7DF-284F-A1F2-E1F7B06EC8E2}" type="datetimeFigureOut">
              <a:rPr lang="x-none" smtClean="0"/>
              <a:pPr/>
              <a:t>13.5.2021.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83E7D-6D4C-9243-8AB6-E0CBA248D5C0}" type="slidenum">
              <a:rPr lang="x-none" smtClean="0"/>
              <a:pPr/>
              <a:t>‹#›</a:t>
            </a:fld>
            <a:endParaRPr lang="x-none"/>
          </a:p>
        </p:txBody>
      </p:sp>
    </p:spTree>
    <p:extLst>
      <p:ext uri="{BB962C8B-B14F-4D97-AF65-F5344CB8AC3E}">
        <p14:creationId xmlns:p14="http://schemas.microsoft.com/office/powerpoint/2010/main" xmlns="" val="306049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D0586FC9-4836-3A4F-B879-7E176BB7C642}"/>
              </a:ext>
            </a:extLst>
          </p:cNvPr>
          <p:cNvSpPr>
            <a:spLocks noGrp="1"/>
          </p:cNvSpPr>
          <p:nvPr>
            <p:ph type="ctrTitle" hasCustomPrompt="1"/>
          </p:nvPr>
        </p:nvSpPr>
        <p:spPr>
          <a:xfrm>
            <a:off x="1524000" y="2763563"/>
            <a:ext cx="9144000" cy="1655763"/>
          </a:xfrm>
          <a:prstGeom prst="rect">
            <a:avLst/>
          </a:prstGeom>
        </p:spPr>
        <p:txBody>
          <a:bodyPr anchor="ctr" anchorCtr="0"/>
          <a:lstStyle>
            <a:lvl1pPr algn="ctr">
              <a:defRPr sz="6000"/>
            </a:lvl1pPr>
          </a:lstStyle>
          <a:p>
            <a:r>
              <a:rPr lang="x-none" dirty="0"/>
              <a:t>Click to add title</a:t>
            </a:r>
          </a:p>
        </p:txBody>
      </p:sp>
    </p:spTree>
    <p:extLst>
      <p:ext uri="{BB962C8B-B14F-4D97-AF65-F5344CB8AC3E}">
        <p14:creationId xmlns:p14="http://schemas.microsoft.com/office/powerpoint/2010/main" xmlns="" val="1204817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4661-BC07-DB43-ACE4-C76FDBCAB4E2}"/>
              </a:ext>
            </a:extLst>
          </p:cNvPr>
          <p:cNvSpPr>
            <a:spLocks noGrp="1"/>
          </p:cNvSpPr>
          <p:nvPr>
            <p:ph type="ctrTitle" hasCustomPrompt="1"/>
          </p:nvPr>
        </p:nvSpPr>
        <p:spPr>
          <a:xfrm>
            <a:off x="1524000" y="2175782"/>
            <a:ext cx="9144000" cy="1655763"/>
          </a:xfrm>
          <a:prstGeom prst="rect">
            <a:avLst/>
          </a:prstGeom>
        </p:spPr>
        <p:txBody>
          <a:bodyPr anchor="b"/>
          <a:lstStyle>
            <a:lvl1pPr algn="ctr">
              <a:defRPr sz="6000"/>
            </a:lvl1pPr>
          </a:lstStyle>
          <a:p>
            <a:r>
              <a:rPr lang="x-none" dirty="0"/>
              <a:t>Click to add title</a:t>
            </a:r>
          </a:p>
        </p:txBody>
      </p:sp>
      <p:sp>
        <p:nvSpPr>
          <p:cNvPr id="3" name="Subtitle 2">
            <a:extLst>
              <a:ext uri="{FF2B5EF4-FFF2-40B4-BE49-F238E27FC236}">
                <a16:creationId xmlns:a16="http://schemas.microsoft.com/office/drawing/2014/main" xmlns="" id="{93668636-3F03-9A4D-A07E-4D3D844D22AB}"/>
              </a:ext>
            </a:extLst>
          </p:cNvPr>
          <p:cNvSpPr>
            <a:spLocks noGrp="1"/>
          </p:cNvSpPr>
          <p:nvPr>
            <p:ph type="subTitle" idx="1" hasCustomPrompt="1"/>
          </p:nvPr>
        </p:nvSpPr>
        <p:spPr>
          <a:xfrm>
            <a:off x="1524000" y="4134636"/>
            <a:ext cx="9144000" cy="14024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add subtitle</a:t>
            </a:r>
            <a:endParaRPr lang="x-none" dirty="0"/>
          </a:p>
        </p:txBody>
      </p:sp>
    </p:spTree>
    <p:extLst>
      <p:ext uri="{BB962C8B-B14F-4D97-AF65-F5344CB8AC3E}">
        <p14:creationId xmlns:p14="http://schemas.microsoft.com/office/powerpoint/2010/main" xmlns="" val="2874380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30A3056-D0D8-D941-9E3E-3CB90F0E66FD}"/>
              </a:ext>
            </a:extLst>
          </p:cNvPr>
          <p:cNvSpPr>
            <a:spLocks noGrp="1"/>
          </p:cNvSpPr>
          <p:nvPr>
            <p:ph idx="1"/>
          </p:nvPr>
        </p:nvSpPr>
        <p:spPr>
          <a:xfrm>
            <a:off x="838200" y="3075156"/>
            <a:ext cx="10515600" cy="330464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Title 1">
            <a:extLst>
              <a:ext uri="{FF2B5EF4-FFF2-40B4-BE49-F238E27FC236}">
                <a16:creationId xmlns:a16="http://schemas.microsoft.com/office/drawing/2014/main" xmlns="" id="{8091A9F2-C729-2341-B482-5734A67FB317}"/>
              </a:ext>
            </a:extLst>
          </p:cNvPr>
          <p:cNvSpPr>
            <a:spLocks noGrp="1"/>
          </p:cNvSpPr>
          <p:nvPr>
            <p:ph type="title"/>
          </p:nvPr>
        </p:nvSpPr>
        <p:spPr>
          <a:xfrm>
            <a:off x="838200" y="1808703"/>
            <a:ext cx="10515600" cy="770868"/>
          </a:xfrm>
          <a:prstGeom prst="rect">
            <a:avLst/>
          </a:prstGeom>
        </p:spPr>
        <p:txBody>
          <a:bodyPr/>
          <a:lstStyle/>
          <a:p>
            <a:r>
              <a:rPr lang="en-GB" dirty="0"/>
              <a:t>Click to edit Master title style</a:t>
            </a:r>
            <a:endParaRPr lang="x-none" dirty="0"/>
          </a:p>
        </p:txBody>
      </p:sp>
    </p:spTree>
    <p:extLst>
      <p:ext uri="{BB962C8B-B14F-4D97-AF65-F5344CB8AC3E}">
        <p14:creationId xmlns:p14="http://schemas.microsoft.com/office/powerpoint/2010/main" xmlns="" val="2060932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63AF79-6B53-2145-9B06-E056E22FABFE}"/>
              </a:ext>
            </a:extLst>
          </p:cNvPr>
          <p:cNvSpPr>
            <a:spLocks noGrp="1"/>
          </p:cNvSpPr>
          <p:nvPr>
            <p:ph type="title"/>
          </p:nvPr>
        </p:nvSpPr>
        <p:spPr>
          <a:xfrm>
            <a:off x="831850" y="1846873"/>
            <a:ext cx="10515600" cy="1963127"/>
          </a:xfrm>
          <a:prstGeom prst="rect">
            <a:avLst/>
          </a:prstGeom>
        </p:spPr>
        <p:txBody>
          <a:bodyPr anchor="b"/>
          <a:lstStyle>
            <a:lvl1pPr>
              <a:defRPr sz="6000"/>
            </a:lvl1pPr>
          </a:lstStyle>
          <a:p>
            <a:r>
              <a:rPr lang="en-GB" dirty="0"/>
              <a:t>Click to edit Master title style</a:t>
            </a:r>
            <a:endParaRPr lang="x-none" dirty="0"/>
          </a:p>
        </p:txBody>
      </p:sp>
      <p:sp>
        <p:nvSpPr>
          <p:cNvPr id="3" name="Text Placeholder 2">
            <a:extLst>
              <a:ext uri="{FF2B5EF4-FFF2-40B4-BE49-F238E27FC236}">
                <a16:creationId xmlns:a16="http://schemas.microsoft.com/office/drawing/2014/main" xmlns="" id="{DD9E1540-51D0-DB44-92D3-A2CAF9E1F3EB}"/>
              </a:ext>
            </a:extLst>
          </p:cNvPr>
          <p:cNvSpPr>
            <a:spLocks noGrp="1"/>
          </p:cNvSpPr>
          <p:nvPr>
            <p:ph type="body" idx="1"/>
          </p:nvPr>
        </p:nvSpPr>
        <p:spPr>
          <a:xfrm>
            <a:off x="831850" y="4126523"/>
            <a:ext cx="10515600" cy="19631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xmlns="" val="285371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27B4757-4FED-8842-88AF-6000FF781FE3}"/>
              </a:ext>
            </a:extLst>
          </p:cNvPr>
          <p:cNvSpPr>
            <a:spLocks noGrp="1"/>
          </p:cNvSpPr>
          <p:nvPr>
            <p:ph sz="half" idx="1"/>
          </p:nvPr>
        </p:nvSpPr>
        <p:spPr>
          <a:xfrm>
            <a:off x="838200" y="3079994"/>
            <a:ext cx="5181600" cy="33090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Content Placeholder 3">
            <a:extLst>
              <a:ext uri="{FF2B5EF4-FFF2-40B4-BE49-F238E27FC236}">
                <a16:creationId xmlns:a16="http://schemas.microsoft.com/office/drawing/2014/main" xmlns="" id="{DF102282-D378-CA4C-BB43-5C975532C8FA}"/>
              </a:ext>
            </a:extLst>
          </p:cNvPr>
          <p:cNvSpPr>
            <a:spLocks noGrp="1"/>
          </p:cNvSpPr>
          <p:nvPr>
            <p:ph sz="half" idx="2"/>
          </p:nvPr>
        </p:nvSpPr>
        <p:spPr>
          <a:xfrm>
            <a:off x="6172200" y="3079994"/>
            <a:ext cx="5181600" cy="330908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8" name="Title 1">
            <a:extLst>
              <a:ext uri="{FF2B5EF4-FFF2-40B4-BE49-F238E27FC236}">
                <a16:creationId xmlns:a16="http://schemas.microsoft.com/office/drawing/2014/main" xmlns="" id="{26C541DD-582F-C940-8C2C-51E8AB332E15}"/>
              </a:ext>
            </a:extLst>
          </p:cNvPr>
          <p:cNvSpPr>
            <a:spLocks noGrp="1"/>
          </p:cNvSpPr>
          <p:nvPr>
            <p:ph type="title"/>
          </p:nvPr>
        </p:nvSpPr>
        <p:spPr>
          <a:xfrm>
            <a:off x="838200" y="1808703"/>
            <a:ext cx="10515600" cy="770868"/>
          </a:xfrm>
          <a:prstGeom prst="rect">
            <a:avLst/>
          </a:prstGeom>
        </p:spPr>
        <p:txBody>
          <a:bodyPr/>
          <a:lstStyle/>
          <a:p>
            <a:r>
              <a:rPr lang="en-GB" dirty="0"/>
              <a:t>Click to edit Master title style</a:t>
            </a:r>
            <a:endParaRPr lang="x-none" dirty="0"/>
          </a:p>
        </p:txBody>
      </p:sp>
    </p:spTree>
    <p:extLst>
      <p:ext uri="{BB962C8B-B14F-4D97-AF65-F5344CB8AC3E}">
        <p14:creationId xmlns:p14="http://schemas.microsoft.com/office/powerpoint/2010/main" xmlns="" val="2240978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D805ECD3-309C-044C-8D21-1C7E9BF935D1}"/>
              </a:ext>
            </a:extLst>
          </p:cNvPr>
          <p:cNvSpPr>
            <a:spLocks noGrp="1"/>
          </p:cNvSpPr>
          <p:nvPr>
            <p:ph type="body" idx="1"/>
          </p:nvPr>
        </p:nvSpPr>
        <p:spPr>
          <a:xfrm>
            <a:off x="839788" y="2961853"/>
            <a:ext cx="5157787" cy="498353"/>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xmlns="" id="{8BF34990-074E-E145-8441-5A712F581C62}"/>
              </a:ext>
            </a:extLst>
          </p:cNvPr>
          <p:cNvSpPr>
            <a:spLocks noGrp="1"/>
          </p:cNvSpPr>
          <p:nvPr>
            <p:ph sz="half" idx="2"/>
          </p:nvPr>
        </p:nvSpPr>
        <p:spPr>
          <a:xfrm>
            <a:off x="839788" y="3856282"/>
            <a:ext cx="5157787" cy="263757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5" name="Text Placeholder 4">
            <a:extLst>
              <a:ext uri="{FF2B5EF4-FFF2-40B4-BE49-F238E27FC236}">
                <a16:creationId xmlns:a16="http://schemas.microsoft.com/office/drawing/2014/main" xmlns="" id="{99363BF8-1ED2-A14D-9F8F-7BA0A366334E}"/>
              </a:ext>
            </a:extLst>
          </p:cNvPr>
          <p:cNvSpPr>
            <a:spLocks noGrp="1"/>
          </p:cNvSpPr>
          <p:nvPr>
            <p:ph type="body" sz="quarter" idx="3"/>
          </p:nvPr>
        </p:nvSpPr>
        <p:spPr>
          <a:xfrm>
            <a:off x="6172200" y="2961853"/>
            <a:ext cx="5183188" cy="498353"/>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xmlns="" id="{E0237EB3-F915-164A-A595-FA7259A57768}"/>
              </a:ext>
            </a:extLst>
          </p:cNvPr>
          <p:cNvSpPr>
            <a:spLocks noGrp="1"/>
          </p:cNvSpPr>
          <p:nvPr>
            <p:ph sz="quarter" idx="4"/>
          </p:nvPr>
        </p:nvSpPr>
        <p:spPr>
          <a:xfrm>
            <a:off x="6172200" y="3856282"/>
            <a:ext cx="5183188" cy="263757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7" name="Title 1">
            <a:extLst>
              <a:ext uri="{FF2B5EF4-FFF2-40B4-BE49-F238E27FC236}">
                <a16:creationId xmlns:a16="http://schemas.microsoft.com/office/drawing/2014/main" xmlns="" id="{3D31C3F6-9B1E-5946-9E8C-C457DCD825DE}"/>
              </a:ext>
            </a:extLst>
          </p:cNvPr>
          <p:cNvSpPr>
            <a:spLocks noGrp="1"/>
          </p:cNvSpPr>
          <p:nvPr>
            <p:ph type="title"/>
          </p:nvPr>
        </p:nvSpPr>
        <p:spPr>
          <a:xfrm>
            <a:off x="838200" y="1808703"/>
            <a:ext cx="10515600" cy="770868"/>
          </a:xfrm>
          <a:prstGeom prst="rect">
            <a:avLst/>
          </a:prstGeom>
        </p:spPr>
        <p:txBody>
          <a:bodyPr/>
          <a:lstStyle/>
          <a:p>
            <a:r>
              <a:rPr lang="en-GB" dirty="0"/>
              <a:t>Click to edit Master title style</a:t>
            </a:r>
            <a:endParaRPr lang="x-none" dirty="0"/>
          </a:p>
        </p:txBody>
      </p:sp>
    </p:spTree>
    <p:extLst>
      <p:ext uri="{BB962C8B-B14F-4D97-AF65-F5344CB8AC3E}">
        <p14:creationId xmlns:p14="http://schemas.microsoft.com/office/powerpoint/2010/main" xmlns="" val="427414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087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2D43BB-B237-8545-8520-729A3635CAE7}"/>
              </a:ext>
            </a:extLst>
          </p:cNvPr>
          <p:cNvSpPr>
            <a:spLocks noGrp="1"/>
          </p:cNvSpPr>
          <p:nvPr>
            <p:ph type="title"/>
          </p:nvPr>
        </p:nvSpPr>
        <p:spPr>
          <a:xfrm>
            <a:off x="839788" y="1922585"/>
            <a:ext cx="3932237" cy="1711568"/>
          </a:xfrm>
          <a:prstGeom prst="rect">
            <a:avLst/>
          </a:prstGeom>
        </p:spPr>
        <p:txBody>
          <a:bodyPr anchor="t" anchorCtr="0"/>
          <a:lstStyle>
            <a:lvl1pPr>
              <a:defRPr sz="3200"/>
            </a:lvl1pPr>
          </a:lstStyle>
          <a:p>
            <a:r>
              <a:rPr lang="en-GB" dirty="0"/>
              <a:t>Click to edit Master title style</a:t>
            </a:r>
            <a:endParaRPr lang="x-none" dirty="0"/>
          </a:p>
        </p:txBody>
      </p:sp>
      <p:sp>
        <p:nvSpPr>
          <p:cNvPr id="3" name="Content Placeholder 2">
            <a:extLst>
              <a:ext uri="{FF2B5EF4-FFF2-40B4-BE49-F238E27FC236}">
                <a16:creationId xmlns:a16="http://schemas.microsoft.com/office/drawing/2014/main" xmlns="" id="{7857A5FA-C068-5940-9745-669F9D6010B9}"/>
              </a:ext>
            </a:extLst>
          </p:cNvPr>
          <p:cNvSpPr>
            <a:spLocks noGrp="1"/>
          </p:cNvSpPr>
          <p:nvPr>
            <p:ph idx="1"/>
          </p:nvPr>
        </p:nvSpPr>
        <p:spPr>
          <a:xfrm>
            <a:off x="5183188" y="1922585"/>
            <a:ext cx="6172200" cy="41734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4" name="Text Placeholder 3">
            <a:extLst>
              <a:ext uri="{FF2B5EF4-FFF2-40B4-BE49-F238E27FC236}">
                <a16:creationId xmlns:a16="http://schemas.microsoft.com/office/drawing/2014/main" xmlns="" id="{CCEBDBD5-6927-BC40-9702-3BC77D20EE36}"/>
              </a:ext>
            </a:extLst>
          </p:cNvPr>
          <p:cNvSpPr>
            <a:spLocks noGrp="1"/>
          </p:cNvSpPr>
          <p:nvPr>
            <p:ph type="body" sz="half" idx="2"/>
          </p:nvPr>
        </p:nvSpPr>
        <p:spPr>
          <a:xfrm>
            <a:off x="839788" y="4044461"/>
            <a:ext cx="3932237" cy="2051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xmlns="" val="1542369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78846C75-9C21-254D-97A3-37AD9B0E5D9A}"/>
              </a:ext>
            </a:extLst>
          </p:cNvPr>
          <p:cNvSpPr>
            <a:spLocks noGrp="1"/>
          </p:cNvSpPr>
          <p:nvPr>
            <p:ph type="pic" idx="1"/>
          </p:nvPr>
        </p:nvSpPr>
        <p:spPr>
          <a:xfrm>
            <a:off x="5183188" y="1922585"/>
            <a:ext cx="6172200" cy="42653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dirty="0"/>
          </a:p>
        </p:txBody>
      </p:sp>
      <p:sp>
        <p:nvSpPr>
          <p:cNvPr id="8" name="Title 1">
            <a:extLst>
              <a:ext uri="{FF2B5EF4-FFF2-40B4-BE49-F238E27FC236}">
                <a16:creationId xmlns:a16="http://schemas.microsoft.com/office/drawing/2014/main" xmlns="" id="{4B57431F-6D70-BA4F-83EA-34122694F7E7}"/>
              </a:ext>
            </a:extLst>
          </p:cNvPr>
          <p:cNvSpPr>
            <a:spLocks noGrp="1"/>
          </p:cNvSpPr>
          <p:nvPr>
            <p:ph type="title"/>
          </p:nvPr>
        </p:nvSpPr>
        <p:spPr>
          <a:xfrm>
            <a:off x="839788" y="1922585"/>
            <a:ext cx="3932237" cy="1711568"/>
          </a:xfrm>
          <a:prstGeom prst="rect">
            <a:avLst/>
          </a:prstGeom>
        </p:spPr>
        <p:txBody>
          <a:bodyPr anchor="t" anchorCtr="0"/>
          <a:lstStyle>
            <a:lvl1pPr>
              <a:defRPr sz="3200"/>
            </a:lvl1pPr>
          </a:lstStyle>
          <a:p>
            <a:r>
              <a:rPr lang="en-GB" dirty="0"/>
              <a:t>Click to edit Master title style</a:t>
            </a:r>
            <a:endParaRPr lang="x-none" dirty="0"/>
          </a:p>
        </p:txBody>
      </p:sp>
      <p:sp>
        <p:nvSpPr>
          <p:cNvPr id="9" name="Text Placeholder 3">
            <a:extLst>
              <a:ext uri="{FF2B5EF4-FFF2-40B4-BE49-F238E27FC236}">
                <a16:creationId xmlns:a16="http://schemas.microsoft.com/office/drawing/2014/main" xmlns="" id="{B418BF6F-6CBC-D944-B26F-3A5203D21404}"/>
              </a:ext>
            </a:extLst>
          </p:cNvPr>
          <p:cNvSpPr>
            <a:spLocks noGrp="1"/>
          </p:cNvSpPr>
          <p:nvPr>
            <p:ph type="body" sz="half" idx="2"/>
          </p:nvPr>
        </p:nvSpPr>
        <p:spPr>
          <a:xfrm>
            <a:off x="839788" y="4044461"/>
            <a:ext cx="3932237" cy="20844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Tree>
    <p:extLst>
      <p:ext uri="{BB962C8B-B14F-4D97-AF65-F5344CB8AC3E}">
        <p14:creationId xmlns:p14="http://schemas.microsoft.com/office/powerpoint/2010/main" xmlns="" val="410267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498FB405-1E6C-494B-AC7D-5D3A9CDCFE90}"/>
              </a:ext>
            </a:extLst>
          </p:cNvPr>
          <p:cNvSpPr>
            <a:spLocks noGrp="1"/>
          </p:cNvSpPr>
          <p:nvPr>
            <p:ph type="body" idx="1"/>
          </p:nvPr>
        </p:nvSpPr>
        <p:spPr>
          <a:xfrm>
            <a:off x="838200" y="3051710"/>
            <a:ext cx="10515600" cy="330464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x-none" dirty="0"/>
          </a:p>
        </p:txBody>
      </p:sp>
      <p:sp>
        <p:nvSpPr>
          <p:cNvPr id="7" name="Rectangle 6">
            <a:extLst>
              <a:ext uri="{FF2B5EF4-FFF2-40B4-BE49-F238E27FC236}">
                <a16:creationId xmlns:a16="http://schemas.microsoft.com/office/drawing/2014/main" xmlns="" id="{AC86AE17-EBA8-2A46-9DC5-AE796C358A8C}"/>
              </a:ext>
            </a:extLst>
          </p:cNvPr>
          <p:cNvSpPr/>
          <p:nvPr userDrawn="1"/>
        </p:nvSpPr>
        <p:spPr>
          <a:xfrm>
            <a:off x="0" y="1"/>
            <a:ext cx="12192000" cy="11491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itle Placeholder 7">
            <a:extLst>
              <a:ext uri="{FF2B5EF4-FFF2-40B4-BE49-F238E27FC236}">
                <a16:creationId xmlns:a16="http://schemas.microsoft.com/office/drawing/2014/main" xmlns="" id="{990277EE-41BA-9346-9DBF-15C1409D8A58}"/>
              </a:ext>
            </a:extLst>
          </p:cNvPr>
          <p:cNvSpPr>
            <a:spLocks noGrp="1"/>
          </p:cNvSpPr>
          <p:nvPr>
            <p:ph type="title"/>
          </p:nvPr>
        </p:nvSpPr>
        <p:spPr>
          <a:xfrm>
            <a:off x="838200" y="1861985"/>
            <a:ext cx="10515600" cy="824600"/>
          </a:xfrm>
          <a:prstGeom prst="rect">
            <a:avLst/>
          </a:prstGeom>
        </p:spPr>
        <p:txBody>
          <a:bodyPr vert="horz" lIns="0" tIns="0" rIns="0" bIns="0" rtlCol="0" anchor="t" anchorCtr="0">
            <a:normAutofit/>
          </a:bodyPr>
          <a:lstStyle/>
          <a:p>
            <a:r>
              <a:rPr lang="en-GB" dirty="0"/>
              <a:t>Click to edit Master title style</a:t>
            </a:r>
            <a:endParaRPr lang="x-none" dirty="0"/>
          </a:p>
        </p:txBody>
      </p:sp>
      <p:pic>
        <p:nvPicPr>
          <p:cNvPr id="5" name="Picture 2" descr="C:\Radni\Desktop\ppt-header-KLIO 8.png"/>
          <p:cNvPicPr>
            <a:picLocks noChangeAspect="1" noChangeArrowheads="1"/>
          </p:cNvPicPr>
          <p:nvPr userDrawn="1"/>
        </p:nvPicPr>
        <p:blipFill>
          <a:blip r:embed="rId11"/>
          <a:srcRect/>
          <a:stretch>
            <a:fillRect/>
          </a:stretch>
        </p:blipFill>
        <p:spPr bwMode="auto">
          <a:xfrm>
            <a:off x="1" y="-8918"/>
            <a:ext cx="12192000" cy="1158096"/>
          </a:xfrm>
          <a:prstGeom prst="rect">
            <a:avLst/>
          </a:prstGeom>
          <a:noFill/>
        </p:spPr>
      </p:pic>
    </p:spTree>
    <p:extLst>
      <p:ext uri="{BB962C8B-B14F-4D97-AF65-F5344CB8AC3E}">
        <p14:creationId xmlns:p14="http://schemas.microsoft.com/office/powerpoint/2010/main" xmlns="" val="3545696358"/>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5.xml"/><Relationship Id="rId7" Type="http://schemas.openxmlformats.org/officeDocument/2006/relationships/image" Target="../media/image8.jpeg"/><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www.youtube.com/watch?app=desktop&amp;v=qF-FwYJJWS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a:extLst>
              <a:ext uri="{FF2B5EF4-FFF2-40B4-BE49-F238E27FC236}">
                <a16:creationId xmlns:a16="http://schemas.microsoft.com/office/drawing/2014/main" xmlns="" id="{6302B887-05EF-4A11-954B-6AD6BC4DADEF}"/>
              </a:ext>
            </a:extLst>
          </p:cNvPr>
          <p:cNvSpPr>
            <a:spLocks noGrp="1"/>
          </p:cNvSpPr>
          <p:nvPr>
            <p:ph type="ctrTitle"/>
          </p:nvPr>
        </p:nvSpPr>
        <p:spPr>
          <a:xfrm>
            <a:off x="1451728" y="2234153"/>
            <a:ext cx="9216272" cy="2185447"/>
          </a:xfrm>
          <a:custGeom>
            <a:avLst/>
            <a:gdLst>
              <a:gd name="connsiteX0" fmla="*/ 273181 w 9216272"/>
              <a:gd name="connsiteY0" fmla="*/ 273181 h 2185447"/>
              <a:gd name="connsiteX1" fmla="*/ 680000 w 9216272"/>
              <a:gd name="connsiteY1" fmla="*/ 273181 h 2185447"/>
              <a:gd name="connsiteX2" fmla="*/ 1520314 w 9216272"/>
              <a:gd name="connsiteY2" fmla="*/ 273181 h 2185447"/>
              <a:gd name="connsiteX3" fmla="*/ 2100531 w 9216272"/>
              <a:gd name="connsiteY3" fmla="*/ 273181 h 2185447"/>
              <a:gd name="connsiteX4" fmla="*/ 2594049 w 9216272"/>
              <a:gd name="connsiteY4" fmla="*/ 273181 h 2185447"/>
              <a:gd name="connsiteX5" fmla="*/ 3000868 w 9216272"/>
              <a:gd name="connsiteY5" fmla="*/ 273181 h 2185447"/>
              <a:gd name="connsiteX6" fmla="*/ 3407687 w 9216272"/>
              <a:gd name="connsiteY6" fmla="*/ 273181 h 2185447"/>
              <a:gd name="connsiteX7" fmla="*/ 3814506 w 9216272"/>
              <a:gd name="connsiteY7" fmla="*/ 273181 h 2185447"/>
              <a:gd name="connsiteX8" fmla="*/ 4394723 w 9216272"/>
              <a:gd name="connsiteY8" fmla="*/ 273181 h 2185447"/>
              <a:gd name="connsiteX9" fmla="*/ 5235037 w 9216272"/>
              <a:gd name="connsiteY9" fmla="*/ 273181 h 2185447"/>
              <a:gd name="connsiteX10" fmla="*/ 5988652 w 9216272"/>
              <a:gd name="connsiteY10" fmla="*/ 273181 h 2185447"/>
              <a:gd name="connsiteX11" fmla="*/ 6655569 w 9216272"/>
              <a:gd name="connsiteY11" fmla="*/ 273181 h 2185447"/>
              <a:gd name="connsiteX12" fmla="*/ 7062387 w 9216272"/>
              <a:gd name="connsiteY12" fmla="*/ 273181 h 2185447"/>
              <a:gd name="connsiteX13" fmla="*/ 7729304 w 9216272"/>
              <a:gd name="connsiteY13" fmla="*/ 273181 h 2185447"/>
              <a:gd name="connsiteX14" fmla="*/ 8943091 w 9216272"/>
              <a:gd name="connsiteY14" fmla="*/ 273181 h 2185447"/>
              <a:gd name="connsiteX15" fmla="*/ 8943091 w 9216272"/>
              <a:gd name="connsiteY15" fmla="*/ 803152 h 2185447"/>
              <a:gd name="connsiteX16" fmla="*/ 8943091 w 9216272"/>
              <a:gd name="connsiteY16" fmla="*/ 1333123 h 2185447"/>
              <a:gd name="connsiteX17" fmla="*/ 8943091 w 9216272"/>
              <a:gd name="connsiteY17" fmla="*/ 1912266 h 2185447"/>
              <a:gd name="connsiteX18" fmla="*/ 8362874 w 9216272"/>
              <a:gd name="connsiteY18" fmla="*/ 1912266 h 2185447"/>
              <a:gd name="connsiteX19" fmla="*/ 7782657 w 9216272"/>
              <a:gd name="connsiteY19" fmla="*/ 1912266 h 2185447"/>
              <a:gd name="connsiteX20" fmla="*/ 7115741 w 9216272"/>
              <a:gd name="connsiteY20" fmla="*/ 1912266 h 2185447"/>
              <a:gd name="connsiteX21" fmla="*/ 6448825 w 9216272"/>
              <a:gd name="connsiteY21" fmla="*/ 1912266 h 2185447"/>
              <a:gd name="connsiteX22" fmla="*/ 5868608 w 9216272"/>
              <a:gd name="connsiteY22" fmla="*/ 1912266 h 2185447"/>
              <a:gd name="connsiteX23" fmla="*/ 5201691 w 9216272"/>
              <a:gd name="connsiteY23" fmla="*/ 1912266 h 2185447"/>
              <a:gd name="connsiteX24" fmla="*/ 4794873 w 9216272"/>
              <a:gd name="connsiteY24" fmla="*/ 1912266 h 2185447"/>
              <a:gd name="connsiteX25" fmla="*/ 4127956 w 9216272"/>
              <a:gd name="connsiteY25" fmla="*/ 1912266 h 2185447"/>
              <a:gd name="connsiteX26" fmla="*/ 3461040 w 9216272"/>
              <a:gd name="connsiteY26" fmla="*/ 1912266 h 2185447"/>
              <a:gd name="connsiteX27" fmla="*/ 2967522 w 9216272"/>
              <a:gd name="connsiteY27" fmla="*/ 1912266 h 2185447"/>
              <a:gd name="connsiteX28" fmla="*/ 2474004 w 9216272"/>
              <a:gd name="connsiteY28" fmla="*/ 1912266 h 2185447"/>
              <a:gd name="connsiteX29" fmla="*/ 1720389 w 9216272"/>
              <a:gd name="connsiteY29" fmla="*/ 1912266 h 2185447"/>
              <a:gd name="connsiteX30" fmla="*/ 1313570 w 9216272"/>
              <a:gd name="connsiteY30" fmla="*/ 1912266 h 2185447"/>
              <a:gd name="connsiteX31" fmla="*/ 273181 w 9216272"/>
              <a:gd name="connsiteY31" fmla="*/ 1912266 h 2185447"/>
              <a:gd name="connsiteX32" fmla="*/ 273181 w 9216272"/>
              <a:gd name="connsiteY32" fmla="*/ 1398686 h 2185447"/>
              <a:gd name="connsiteX33" fmla="*/ 273181 w 9216272"/>
              <a:gd name="connsiteY33" fmla="*/ 885106 h 2185447"/>
              <a:gd name="connsiteX34" fmla="*/ 273181 w 9216272"/>
              <a:gd name="connsiteY34" fmla="*/ 273181 h 2185447"/>
              <a:gd name="connsiteX0" fmla="*/ 0 w 9216272"/>
              <a:gd name="connsiteY0" fmla="*/ 0 h 2185447"/>
              <a:gd name="connsiteX1" fmla="*/ 750468 w 9216272"/>
              <a:gd name="connsiteY1" fmla="*/ 0 h 2185447"/>
              <a:gd name="connsiteX2" fmla="*/ 1132285 w 9216272"/>
              <a:gd name="connsiteY2" fmla="*/ 0 h 2185447"/>
              <a:gd name="connsiteX3" fmla="*/ 1974915 w 9216272"/>
              <a:gd name="connsiteY3" fmla="*/ 0 h 2185447"/>
              <a:gd name="connsiteX4" fmla="*/ 2633221 w 9216272"/>
              <a:gd name="connsiteY4" fmla="*/ 0 h 2185447"/>
              <a:gd name="connsiteX5" fmla="*/ 3107200 w 9216272"/>
              <a:gd name="connsiteY5" fmla="*/ 0 h 2185447"/>
              <a:gd name="connsiteX6" fmla="*/ 3581180 w 9216272"/>
              <a:gd name="connsiteY6" fmla="*/ 0 h 2185447"/>
              <a:gd name="connsiteX7" fmla="*/ 4147322 w 9216272"/>
              <a:gd name="connsiteY7" fmla="*/ 0 h 2185447"/>
              <a:gd name="connsiteX8" fmla="*/ 4713465 w 9216272"/>
              <a:gd name="connsiteY8" fmla="*/ 0 h 2185447"/>
              <a:gd name="connsiteX9" fmla="*/ 5187445 w 9216272"/>
              <a:gd name="connsiteY9" fmla="*/ 0 h 2185447"/>
              <a:gd name="connsiteX10" fmla="*/ 5845750 w 9216272"/>
              <a:gd name="connsiteY10" fmla="*/ 0 h 2185447"/>
              <a:gd name="connsiteX11" fmla="*/ 6227567 w 9216272"/>
              <a:gd name="connsiteY11" fmla="*/ 0 h 2185447"/>
              <a:gd name="connsiteX12" fmla="*/ 6978035 w 9216272"/>
              <a:gd name="connsiteY12" fmla="*/ 0 h 2185447"/>
              <a:gd name="connsiteX13" fmla="*/ 7544177 w 9216272"/>
              <a:gd name="connsiteY13" fmla="*/ 0 h 2185447"/>
              <a:gd name="connsiteX14" fmla="*/ 8110319 w 9216272"/>
              <a:gd name="connsiteY14" fmla="*/ 0 h 2185447"/>
              <a:gd name="connsiteX15" fmla="*/ 8584299 w 9216272"/>
              <a:gd name="connsiteY15" fmla="*/ 0 h 2185447"/>
              <a:gd name="connsiteX16" fmla="*/ 9216272 w 9216272"/>
              <a:gd name="connsiteY16" fmla="*/ 0 h 2185447"/>
              <a:gd name="connsiteX17" fmla="*/ 8943091 w 9216272"/>
              <a:gd name="connsiteY17" fmla="*/ 273181 h 2185447"/>
              <a:gd name="connsiteX18" fmla="*/ 8276175 w 9216272"/>
              <a:gd name="connsiteY18" fmla="*/ 273181 h 2185447"/>
              <a:gd name="connsiteX19" fmla="*/ 7782657 w 9216272"/>
              <a:gd name="connsiteY19" fmla="*/ 273181 h 2185447"/>
              <a:gd name="connsiteX20" fmla="*/ 7289139 w 9216272"/>
              <a:gd name="connsiteY20" fmla="*/ 273181 h 2185447"/>
              <a:gd name="connsiteX21" fmla="*/ 6622223 w 9216272"/>
              <a:gd name="connsiteY21" fmla="*/ 273181 h 2185447"/>
              <a:gd name="connsiteX22" fmla="*/ 6215404 w 9216272"/>
              <a:gd name="connsiteY22" fmla="*/ 273181 h 2185447"/>
              <a:gd name="connsiteX23" fmla="*/ 5461789 w 9216272"/>
              <a:gd name="connsiteY23" fmla="*/ 273181 h 2185447"/>
              <a:gd name="connsiteX24" fmla="*/ 4794873 w 9216272"/>
              <a:gd name="connsiteY24" fmla="*/ 273181 h 2185447"/>
              <a:gd name="connsiteX25" fmla="*/ 4214655 w 9216272"/>
              <a:gd name="connsiteY25" fmla="*/ 273181 h 2185447"/>
              <a:gd name="connsiteX26" fmla="*/ 3374341 w 9216272"/>
              <a:gd name="connsiteY26" fmla="*/ 273181 h 2185447"/>
              <a:gd name="connsiteX27" fmla="*/ 2880823 w 9216272"/>
              <a:gd name="connsiteY27" fmla="*/ 273181 h 2185447"/>
              <a:gd name="connsiteX28" fmla="*/ 2387305 w 9216272"/>
              <a:gd name="connsiteY28" fmla="*/ 273181 h 2185447"/>
              <a:gd name="connsiteX29" fmla="*/ 1893787 w 9216272"/>
              <a:gd name="connsiteY29" fmla="*/ 273181 h 2185447"/>
              <a:gd name="connsiteX30" fmla="*/ 1226871 w 9216272"/>
              <a:gd name="connsiteY30" fmla="*/ 273181 h 2185447"/>
              <a:gd name="connsiteX31" fmla="*/ 273181 w 9216272"/>
              <a:gd name="connsiteY31" fmla="*/ 273181 h 2185447"/>
              <a:gd name="connsiteX32" fmla="*/ 0 w 9216272"/>
              <a:gd name="connsiteY32" fmla="*/ 0 h 2185447"/>
              <a:gd name="connsiteX0" fmla="*/ 0 w 9216272"/>
              <a:gd name="connsiteY0" fmla="*/ 2185447 h 2185447"/>
              <a:gd name="connsiteX1" fmla="*/ 273181 w 9216272"/>
              <a:gd name="connsiteY1" fmla="*/ 1912266 h 2185447"/>
              <a:gd name="connsiteX2" fmla="*/ 766699 w 9216272"/>
              <a:gd name="connsiteY2" fmla="*/ 1912266 h 2185447"/>
              <a:gd name="connsiteX3" fmla="*/ 1433615 w 9216272"/>
              <a:gd name="connsiteY3" fmla="*/ 1912266 h 2185447"/>
              <a:gd name="connsiteX4" fmla="*/ 1927133 w 9216272"/>
              <a:gd name="connsiteY4" fmla="*/ 1912266 h 2185447"/>
              <a:gd name="connsiteX5" fmla="*/ 2420651 w 9216272"/>
              <a:gd name="connsiteY5" fmla="*/ 1912266 h 2185447"/>
              <a:gd name="connsiteX6" fmla="*/ 3000868 w 9216272"/>
              <a:gd name="connsiteY6" fmla="*/ 1912266 h 2185447"/>
              <a:gd name="connsiteX7" fmla="*/ 3494386 w 9216272"/>
              <a:gd name="connsiteY7" fmla="*/ 1912266 h 2185447"/>
              <a:gd name="connsiteX8" fmla="*/ 4248001 w 9216272"/>
              <a:gd name="connsiteY8" fmla="*/ 1912266 h 2185447"/>
              <a:gd name="connsiteX9" fmla="*/ 5088316 w 9216272"/>
              <a:gd name="connsiteY9" fmla="*/ 1912266 h 2185447"/>
              <a:gd name="connsiteX10" fmla="*/ 5668533 w 9216272"/>
              <a:gd name="connsiteY10" fmla="*/ 1912266 h 2185447"/>
              <a:gd name="connsiteX11" fmla="*/ 6162051 w 9216272"/>
              <a:gd name="connsiteY11" fmla="*/ 1912266 h 2185447"/>
              <a:gd name="connsiteX12" fmla="*/ 6568869 w 9216272"/>
              <a:gd name="connsiteY12" fmla="*/ 1912266 h 2185447"/>
              <a:gd name="connsiteX13" fmla="*/ 7149087 w 9216272"/>
              <a:gd name="connsiteY13" fmla="*/ 1912266 h 2185447"/>
              <a:gd name="connsiteX14" fmla="*/ 7816003 w 9216272"/>
              <a:gd name="connsiteY14" fmla="*/ 1912266 h 2185447"/>
              <a:gd name="connsiteX15" fmla="*/ 8943091 w 9216272"/>
              <a:gd name="connsiteY15" fmla="*/ 1912266 h 2185447"/>
              <a:gd name="connsiteX16" fmla="*/ 9216272 w 9216272"/>
              <a:gd name="connsiteY16" fmla="*/ 2185447 h 2185447"/>
              <a:gd name="connsiteX17" fmla="*/ 8834455 w 9216272"/>
              <a:gd name="connsiteY17" fmla="*/ 2185447 h 2185447"/>
              <a:gd name="connsiteX18" fmla="*/ 7991824 w 9216272"/>
              <a:gd name="connsiteY18" fmla="*/ 2185447 h 2185447"/>
              <a:gd name="connsiteX19" fmla="*/ 7610007 w 9216272"/>
              <a:gd name="connsiteY19" fmla="*/ 2185447 h 2185447"/>
              <a:gd name="connsiteX20" fmla="*/ 7043865 w 9216272"/>
              <a:gd name="connsiteY20" fmla="*/ 2185447 h 2185447"/>
              <a:gd name="connsiteX21" fmla="*/ 6201234 w 9216272"/>
              <a:gd name="connsiteY21" fmla="*/ 2185447 h 2185447"/>
              <a:gd name="connsiteX22" fmla="*/ 5819417 w 9216272"/>
              <a:gd name="connsiteY22" fmla="*/ 2185447 h 2185447"/>
              <a:gd name="connsiteX23" fmla="*/ 5253275 w 9216272"/>
              <a:gd name="connsiteY23" fmla="*/ 2185447 h 2185447"/>
              <a:gd name="connsiteX24" fmla="*/ 4687133 w 9216272"/>
              <a:gd name="connsiteY24" fmla="*/ 2185447 h 2185447"/>
              <a:gd name="connsiteX25" fmla="*/ 4028827 w 9216272"/>
              <a:gd name="connsiteY25" fmla="*/ 2185447 h 2185447"/>
              <a:gd name="connsiteX26" fmla="*/ 3370522 w 9216272"/>
              <a:gd name="connsiteY26" fmla="*/ 2185447 h 2185447"/>
              <a:gd name="connsiteX27" fmla="*/ 2527892 w 9216272"/>
              <a:gd name="connsiteY27" fmla="*/ 2185447 h 2185447"/>
              <a:gd name="connsiteX28" fmla="*/ 2146075 w 9216272"/>
              <a:gd name="connsiteY28" fmla="*/ 2185447 h 2185447"/>
              <a:gd name="connsiteX29" fmla="*/ 1672095 w 9216272"/>
              <a:gd name="connsiteY29" fmla="*/ 2185447 h 2185447"/>
              <a:gd name="connsiteX30" fmla="*/ 921627 w 9216272"/>
              <a:gd name="connsiteY30" fmla="*/ 2185447 h 2185447"/>
              <a:gd name="connsiteX31" fmla="*/ 0 w 9216272"/>
              <a:gd name="connsiteY31" fmla="*/ 2185447 h 2185447"/>
              <a:gd name="connsiteX0" fmla="*/ 0 w 9216272"/>
              <a:gd name="connsiteY0" fmla="*/ 0 h 2185447"/>
              <a:gd name="connsiteX1" fmla="*/ 273181 w 9216272"/>
              <a:gd name="connsiteY1" fmla="*/ 273181 h 2185447"/>
              <a:gd name="connsiteX2" fmla="*/ 273181 w 9216272"/>
              <a:gd name="connsiteY2" fmla="*/ 852324 h 2185447"/>
              <a:gd name="connsiteX3" fmla="*/ 273181 w 9216272"/>
              <a:gd name="connsiteY3" fmla="*/ 1415077 h 2185447"/>
              <a:gd name="connsiteX4" fmla="*/ 273181 w 9216272"/>
              <a:gd name="connsiteY4" fmla="*/ 1912266 h 2185447"/>
              <a:gd name="connsiteX5" fmla="*/ 0 w 9216272"/>
              <a:gd name="connsiteY5" fmla="*/ 2185447 h 2185447"/>
              <a:gd name="connsiteX6" fmla="*/ 0 w 9216272"/>
              <a:gd name="connsiteY6" fmla="*/ 1595376 h 2185447"/>
              <a:gd name="connsiteX7" fmla="*/ 0 w 9216272"/>
              <a:gd name="connsiteY7" fmla="*/ 1070869 h 2185447"/>
              <a:gd name="connsiteX8" fmla="*/ 0 w 9216272"/>
              <a:gd name="connsiteY8" fmla="*/ 568216 h 2185447"/>
              <a:gd name="connsiteX9" fmla="*/ 0 w 9216272"/>
              <a:gd name="connsiteY9" fmla="*/ 0 h 2185447"/>
              <a:gd name="connsiteX0" fmla="*/ 9216272 w 9216272"/>
              <a:gd name="connsiteY0" fmla="*/ 0 h 2185447"/>
              <a:gd name="connsiteX1" fmla="*/ 9216272 w 9216272"/>
              <a:gd name="connsiteY1" fmla="*/ 480798 h 2185447"/>
              <a:gd name="connsiteX2" fmla="*/ 9216272 w 9216272"/>
              <a:gd name="connsiteY2" fmla="*/ 1070869 h 2185447"/>
              <a:gd name="connsiteX3" fmla="*/ 9216272 w 9216272"/>
              <a:gd name="connsiteY3" fmla="*/ 1573522 h 2185447"/>
              <a:gd name="connsiteX4" fmla="*/ 9216272 w 9216272"/>
              <a:gd name="connsiteY4" fmla="*/ 2185447 h 2185447"/>
              <a:gd name="connsiteX5" fmla="*/ 8943091 w 9216272"/>
              <a:gd name="connsiteY5" fmla="*/ 1912266 h 2185447"/>
              <a:gd name="connsiteX6" fmla="*/ 8943091 w 9216272"/>
              <a:gd name="connsiteY6" fmla="*/ 1382295 h 2185447"/>
              <a:gd name="connsiteX7" fmla="*/ 8943091 w 9216272"/>
              <a:gd name="connsiteY7" fmla="*/ 852324 h 2185447"/>
              <a:gd name="connsiteX8" fmla="*/ 8943091 w 9216272"/>
              <a:gd name="connsiteY8" fmla="*/ 273181 h 2185447"/>
              <a:gd name="connsiteX9" fmla="*/ 9216272 w 9216272"/>
              <a:gd name="connsiteY9" fmla="*/ 0 h 2185447"/>
              <a:gd name="connsiteX0" fmla="*/ 0 w 9216272"/>
              <a:gd name="connsiteY0" fmla="*/ 0 h 2185447"/>
              <a:gd name="connsiteX1" fmla="*/ 658305 w 9216272"/>
              <a:gd name="connsiteY1" fmla="*/ 0 h 2185447"/>
              <a:gd name="connsiteX2" fmla="*/ 1408773 w 9216272"/>
              <a:gd name="connsiteY2" fmla="*/ 0 h 2185447"/>
              <a:gd name="connsiteX3" fmla="*/ 2067078 w 9216272"/>
              <a:gd name="connsiteY3" fmla="*/ 0 h 2185447"/>
              <a:gd name="connsiteX4" fmla="*/ 2448895 w 9216272"/>
              <a:gd name="connsiteY4" fmla="*/ 0 h 2185447"/>
              <a:gd name="connsiteX5" fmla="*/ 3107200 w 9216272"/>
              <a:gd name="connsiteY5" fmla="*/ 0 h 2185447"/>
              <a:gd name="connsiteX6" fmla="*/ 3765505 w 9216272"/>
              <a:gd name="connsiteY6" fmla="*/ 0 h 2185447"/>
              <a:gd name="connsiteX7" fmla="*/ 4331648 w 9216272"/>
              <a:gd name="connsiteY7" fmla="*/ 0 h 2185447"/>
              <a:gd name="connsiteX8" fmla="*/ 5174278 w 9216272"/>
              <a:gd name="connsiteY8" fmla="*/ 0 h 2185447"/>
              <a:gd name="connsiteX9" fmla="*/ 6016909 w 9216272"/>
              <a:gd name="connsiteY9" fmla="*/ 0 h 2185447"/>
              <a:gd name="connsiteX10" fmla="*/ 6675214 w 9216272"/>
              <a:gd name="connsiteY10" fmla="*/ 0 h 2185447"/>
              <a:gd name="connsiteX11" fmla="*/ 7425682 w 9216272"/>
              <a:gd name="connsiteY11" fmla="*/ 0 h 2185447"/>
              <a:gd name="connsiteX12" fmla="*/ 8083987 w 9216272"/>
              <a:gd name="connsiteY12" fmla="*/ 0 h 2185447"/>
              <a:gd name="connsiteX13" fmla="*/ 9216272 w 9216272"/>
              <a:gd name="connsiteY13" fmla="*/ 0 h 2185447"/>
              <a:gd name="connsiteX14" fmla="*/ 9216272 w 9216272"/>
              <a:gd name="connsiteY14" fmla="*/ 590071 h 2185447"/>
              <a:gd name="connsiteX15" fmla="*/ 9216272 w 9216272"/>
              <a:gd name="connsiteY15" fmla="*/ 1114578 h 2185447"/>
              <a:gd name="connsiteX16" fmla="*/ 9216272 w 9216272"/>
              <a:gd name="connsiteY16" fmla="*/ 1682794 h 2185447"/>
              <a:gd name="connsiteX17" fmla="*/ 9216272 w 9216272"/>
              <a:gd name="connsiteY17" fmla="*/ 2185447 h 2185447"/>
              <a:gd name="connsiteX18" fmla="*/ 8373641 w 9216272"/>
              <a:gd name="connsiteY18" fmla="*/ 2185447 h 2185447"/>
              <a:gd name="connsiteX19" fmla="*/ 7807499 w 9216272"/>
              <a:gd name="connsiteY19" fmla="*/ 2185447 h 2185447"/>
              <a:gd name="connsiteX20" fmla="*/ 7425682 w 9216272"/>
              <a:gd name="connsiteY20" fmla="*/ 2185447 h 2185447"/>
              <a:gd name="connsiteX21" fmla="*/ 6767377 w 9216272"/>
              <a:gd name="connsiteY21" fmla="*/ 2185447 h 2185447"/>
              <a:gd name="connsiteX22" fmla="*/ 5924746 w 9216272"/>
              <a:gd name="connsiteY22" fmla="*/ 2185447 h 2185447"/>
              <a:gd name="connsiteX23" fmla="*/ 5082116 w 9216272"/>
              <a:gd name="connsiteY23" fmla="*/ 2185447 h 2185447"/>
              <a:gd name="connsiteX24" fmla="*/ 4423811 w 9216272"/>
              <a:gd name="connsiteY24" fmla="*/ 2185447 h 2185447"/>
              <a:gd name="connsiteX25" fmla="*/ 4041994 w 9216272"/>
              <a:gd name="connsiteY25" fmla="*/ 2185447 h 2185447"/>
              <a:gd name="connsiteX26" fmla="*/ 3199363 w 9216272"/>
              <a:gd name="connsiteY26" fmla="*/ 2185447 h 2185447"/>
              <a:gd name="connsiteX27" fmla="*/ 2817546 w 9216272"/>
              <a:gd name="connsiteY27" fmla="*/ 2185447 h 2185447"/>
              <a:gd name="connsiteX28" fmla="*/ 2159241 w 9216272"/>
              <a:gd name="connsiteY28" fmla="*/ 2185447 h 2185447"/>
              <a:gd name="connsiteX29" fmla="*/ 1408773 w 9216272"/>
              <a:gd name="connsiteY29" fmla="*/ 2185447 h 2185447"/>
              <a:gd name="connsiteX30" fmla="*/ 934793 w 9216272"/>
              <a:gd name="connsiteY30" fmla="*/ 2185447 h 2185447"/>
              <a:gd name="connsiteX31" fmla="*/ 0 w 9216272"/>
              <a:gd name="connsiteY31" fmla="*/ 2185447 h 2185447"/>
              <a:gd name="connsiteX32" fmla="*/ 0 w 9216272"/>
              <a:gd name="connsiteY32" fmla="*/ 1639085 h 2185447"/>
              <a:gd name="connsiteX33" fmla="*/ 0 w 9216272"/>
              <a:gd name="connsiteY33" fmla="*/ 1136432 h 2185447"/>
              <a:gd name="connsiteX34" fmla="*/ 0 w 9216272"/>
              <a:gd name="connsiteY34" fmla="*/ 546362 h 2185447"/>
              <a:gd name="connsiteX35" fmla="*/ 0 w 9216272"/>
              <a:gd name="connsiteY35" fmla="*/ 0 h 2185447"/>
              <a:gd name="connsiteX36" fmla="*/ 273181 w 9216272"/>
              <a:gd name="connsiteY36" fmla="*/ 273181 h 2185447"/>
              <a:gd name="connsiteX37" fmla="*/ 1026796 w 9216272"/>
              <a:gd name="connsiteY37" fmla="*/ 273181 h 2185447"/>
              <a:gd name="connsiteX38" fmla="*/ 1520314 w 9216272"/>
              <a:gd name="connsiteY38" fmla="*/ 273181 h 2185447"/>
              <a:gd name="connsiteX39" fmla="*/ 1927133 w 9216272"/>
              <a:gd name="connsiteY39" fmla="*/ 273181 h 2185447"/>
              <a:gd name="connsiteX40" fmla="*/ 2680748 w 9216272"/>
              <a:gd name="connsiteY40" fmla="*/ 273181 h 2185447"/>
              <a:gd name="connsiteX41" fmla="*/ 3347664 w 9216272"/>
              <a:gd name="connsiteY41" fmla="*/ 273181 h 2185447"/>
              <a:gd name="connsiteX42" fmla="*/ 3927882 w 9216272"/>
              <a:gd name="connsiteY42" fmla="*/ 273181 h 2185447"/>
              <a:gd name="connsiteX43" fmla="*/ 4681497 w 9216272"/>
              <a:gd name="connsiteY43" fmla="*/ 273181 h 2185447"/>
              <a:gd name="connsiteX44" fmla="*/ 5348413 w 9216272"/>
              <a:gd name="connsiteY44" fmla="*/ 273181 h 2185447"/>
              <a:gd name="connsiteX45" fmla="*/ 5928630 w 9216272"/>
              <a:gd name="connsiteY45" fmla="*/ 273181 h 2185447"/>
              <a:gd name="connsiteX46" fmla="*/ 6335449 w 9216272"/>
              <a:gd name="connsiteY46" fmla="*/ 273181 h 2185447"/>
              <a:gd name="connsiteX47" fmla="*/ 6828967 w 9216272"/>
              <a:gd name="connsiteY47" fmla="*/ 273181 h 2185447"/>
              <a:gd name="connsiteX48" fmla="*/ 7235786 w 9216272"/>
              <a:gd name="connsiteY48" fmla="*/ 273181 h 2185447"/>
              <a:gd name="connsiteX49" fmla="*/ 7816003 w 9216272"/>
              <a:gd name="connsiteY49" fmla="*/ 273181 h 2185447"/>
              <a:gd name="connsiteX50" fmla="*/ 8943091 w 9216272"/>
              <a:gd name="connsiteY50" fmla="*/ 273181 h 2185447"/>
              <a:gd name="connsiteX51" fmla="*/ 8943091 w 9216272"/>
              <a:gd name="connsiteY51" fmla="*/ 786761 h 2185447"/>
              <a:gd name="connsiteX52" fmla="*/ 8943091 w 9216272"/>
              <a:gd name="connsiteY52" fmla="*/ 1365904 h 2185447"/>
              <a:gd name="connsiteX53" fmla="*/ 8943091 w 9216272"/>
              <a:gd name="connsiteY53" fmla="*/ 1912266 h 2185447"/>
              <a:gd name="connsiteX54" fmla="*/ 8536272 w 9216272"/>
              <a:gd name="connsiteY54" fmla="*/ 1912266 h 2185447"/>
              <a:gd name="connsiteX55" fmla="*/ 7869356 w 9216272"/>
              <a:gd name="connsiteY55" fmla="*/ 1912266 h 2185447"/>
              <a:gd name="connsiteX56" fmla="*/ 7289139 w 9216272"/>
              <a:gd name="connsiteY56" fmla="*/ 1912266 h 2185447"/>
              <a:gd name="connsiteX57" fmla="*/ 6795621 w 9216272"/>
              <a:gd name="connsiteY57" fmla="*/ 1912266 h 2185447"/>
              <a:gd name="connsiteX58" fmla="*/ 6128705 w 9216272"/>
              <a:gd name="connsiteY58" fmla="*/ 1912266 h 2185447"/>
              <a:gd name="connsiteX59" fmla="*/ 5288390 w 9216272"/>
              <a:gd name="connsiteY59" fmla="*/ 1912266 h 2185447"/>
              <a:gd name="connsiteX60" fmla="*/ 4881572 w 9216272"/>
              <a:gd name="connsiteY60" fmla="*/ 1912266 h 2185447"/>
              <a:gd name="connsiteX61" fmla="*/ 4214655 w 9216272"/>
              <a:gd name="connsiteY61" fmla="*/ 1912266 h 2185447"/>
              <a:gd name="connsiteX62" fmla="*/ 3461040 w 9216272"/>
              <a:gd name="connsiteY62" fmla="*/ 1912266 h 2185447"/>
              <a:gd name="connsiteX63" fmla="*/ 2794124 w 9216272"/>
              <a:gd name="connsiteY63" fmla="*/ 1912266 h 2185447"/>
              <a:gd name="connsiteX64" fmla="*/ 2040509 w 9216272"/>
              <a:gd name="connsiteY64" fmla="*/ 1912266 h 2185447"/>
              <a:gd name="connsiteX65" fmla="*/ 1286894 w 9216272"/>
              <a:gd name="connsiteY65" fmla="*/ 1912266 h 2185447"/>
              <a:gd name="connsiteX66" fmla="*/ 273181 w 9216272"/>
              <a:gd name="connsiteY66" fmla="*/ 1912266 h 2185447"/>
              <a:gd name="connsiteX67" fmla="*/ 273181 w 9216272"/>
              <a:gd name="connsiteY67" fmla="*/ 1349513 h 2185447"/>
              <a:gd name="connsiteX68" fmla="*/ 273181 w 9216272"/>
              <a:gd name="connsiteY68" fmla="*/ 786761 h 2185447"/>
              <a:gd name="connsiteX69" fmla="*/ 273181 w 9216272"/>
              <a:gd name="connsiteY69" fmla="*/ 273181 h 2185447"/>
              <a:gd name="connsiteX70" fmla="*/ 0 w 9216272"/>
              <a:gd name="connsiteY70" fmla="*/ 0 h 2185447"/>
              <a:gd name="connsiteX71" fmla="*/ 273181 w 9216272"/>
              <a:gd name="connsiteY71" fmla="*/ 273181 h 2185447"/>
              <a:gd name="connsiteX72" fmla="*/ 0 w 9216272"/>
              <a:gd name="connsiteY72" fmla="*/ 2185447 h 2185447"/>
              <a:gd name="connsiteX73" fmla="*/ 273181 w 9216272"/>
              <a:gd name="connsiteY73" fmla="*/ 1912266 h 2185447"/>
              <a:gd name="connsiteX74" fmla="*/ 9216272 w 9216272"/>
              <a:gd name="connsiteY74" fmla="*/ 0 h 2185447"/>
              <a:gd name="connsiteX75" fmla="*/ 8943091 w 9216272"/>
              <a:gd name="connsiteY75" fmla="*/ 273181 h 2185447"/>
              <a:gd name="connsiteX76" fmla="*/ 9216272 w 9216272"/>
              <a:gd name="connsiteY76" fmla="*/ 2185447 h 2185447"/>
              <a:gd name="connsiteX77" fmla="*/ 8943091 w 9216272"/>
              <a:gd name="connsiteY77" fmla="*/ 1912266 h 21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216272" h="2185447" stroke="0" extrusionOk="0">
                <a:moveTo>
                  <a:pt x="273181" y="273181"/>
                </a:moveTo>
                <a:cubicBezTo>
                  <a:pt x="439906" y="255490"/>
                  <a:pt x="576648" y="270379"/>
                  <a:pt x="680000" y="273181"/>
                </a:cubicBezTo>
                <a:cubicBezTo>
                  <a:pt x="783352" y="275983"/>
                  <a:pt x="1315106" y="297494"/>
                  <a:pt x="1520314" y="273181"/>
                </a:cubicBezTo>
                <a:cubicBezTo>
                  <a:pt x="1725522" y="248868"/>
                  <a:pt x="1976851" y="257491"/>
                  <a:pt x="2100531" y="273181"/>
                </a:cubicBezTo>
                <a:cubicBezTo>
                  <a:pt x="2224211" y="288871"/>
                  <a:pt x="2488455" y="276693"/>
                  <a:pt x="2594049" y="273181"/>
                </a:cubicBezTo>
                <a:cubicBezTo>
                  <a:pt x="2699643" y="269669"/>
                  <a:pt x="2912548" y="289045"/>
                  <a:pt x="3000868" y="273181"/>
                </a:cubicBezTo>
                <a:cubicBezTo>
                  <a:pt x="3089188" y="257317"/>
                  <a:pt x="3259642" y="269135"/>
                  <a:pt x="3407687" y="273181"/>
                </a:cubicBezTo>
                <a:cubicBezTo>
                  <a:pt x="3555732" y="277227"/>
                  <a:pt x="3699157" y="264693"/>
                  <a:pt x="3814506" y="273181"/>
                </a:cubicBezTo>
                <a:cubicBezTo>
                  <a:pt x="3929855" y="281669"/>
                  <a:pt x="4108641" y="299672"/>
                  <a:pt x="4394723" y="273181"/>
                </a:cubicBezTo>
                <a:cubicBezTo>
                  <a:pt x="4680805" y="246690"/>
                  <a:pt x="4948143" y="251208"/>
                  <a:pt x="5235037" y="273181"/>
                </a:cubicBezTo>
                <a:cubicBezTo>
                  <a:pt x="5521931" y="295154"/>
                  <a:pt x="5809426" y="270441"/>
                  <a:pt x="5988652" y="273181"/>
                </a:cubicBezTo>
                <a:cubicBezTo>
                  <a:pt x="6167878" y="275921"/>
                  <a:pt x="6442337" y="259332"/>
                  <a:pt x="6655569" y="273181"/>
                </a:cubicBezTo>
                <a:cubicBezTo>
                  <a:pt x="6868801" y="287030"/>
                  <a:pt x="6896824" y="284975"/>
                  <a:pt x="7062387" y="273181"/>
                </a:cubicBezTo>
                <a:cubicBezTo>
                  <a:pt x="7227950" y="261387"/>
                  <a:pt x="7512314" y="264721"/>
                  <a:pt x="7729304" y="273181"/>
                </a:cubicBezTo>
                <a:cubicBezTo>
                  <a:pt x="7946294" y="281641"/>
                  <a:pt x="8485384" y="226204"/>
                  <a:pt x="8943091" y="273181"/>
                </a:cubicBezTo>
                <a:cubicBezTo>
                  <a:pt x="8942059" y="396423"/>
                  <a:pt x="8965444" y="570334"/>
                  <a:pt x="8943091" y="803152"/>
                </a:cubicBezTo>
                <a:cubicBezTo>
                  <a:pt x="8920738" y="1035970"/>
                  <a:pt x="8917854" y="1074445"/>
                  <a:pt x="8943091" y="1333123"/>
                </a:cubicBezTo>
                <a:cubicBezTo>
                  <a:pt x="8968328" y="1591801"/>
                  <a:pt x="8936454" y="1672662"/>
                  <a:pt x="8943091" y="1912266"/>
                </a:cubicBezTo>
                <a:cubicBezTo>
                  <a:pt x="8811352" y="1885030"/>
                  <a:pt x="8503672" y="1917786"/>
                  <a:pt x="8362874" y="1912266"/>
                </a:cubicBezTo>
                <a:cubicBezTo>
                  <a:pt x="8222076" y="1906746"/>
                  <a:pt x="8061305" y="1896560"/>
                  <a:pt x="7782657" y="1912266"/>
                </a:cubicBezTo>
                <a:cubicBezTo>
                  <a:pt x="7504009" y="1927972"/>
                  <a:pt x="7286292" y="1895002"/>
                  <a:pt x="7115741" y="1912266"/>
                </a:cubicBezTo>
                <a:cubicBezTo>
                  <a:pt x="6945190" y="1929530"/>
                  <a:pt x="6682392" y="1884215"/>
                  <a:pt x="6448825" y="1912266"/>
                </a:cubicBezTo>
                <a:cubicBezTo>
                  <a:pt x="6215258" y="1940317"/>
                  <a:pt x="6153419" y="1915263"/>
                  <a:pt x="5868608" y="1912266"/>
                </a:cubicBezTo>
                <a:cubicBezTo>
                  <a:pt x="5583797" y="1909269"/>
                  <a:pt x="5339580" y="1883009"/>
                  <a:pt x="5201691" y="1912266"/>
                </a:cubicBezTo>
                <a:cubicBezTo>
                  <a:pt x="5063802" y="1941523"/>
                  <a:pt x="4901474" y="1921520"/>
                  <a:pt x="4794873" y="1912266"/>
                </a:cubicBezTo>
                <a:cubicBezTo>
                  <a:pt x="4688272" y="1903012"/>
                  <a:pt x="4303959" y="1939993"/>
                  <a:pt x="4127956" y="1912266"/>
                </a:cubicBezTo>
                <a:cubicBezTo>
                  <a:pt x="3951953" y="1884539"/>
                  <a:pt x="3784985" y="1893263"/>
                  <a:pt x="3461040" y="1912266"/>
                </a:cubicBezTo>
                <a:cubicBezTo>
                  <a:pt x="3137095" y="1931269"/>
                  <a:pt x="3084197" y="1919381"/>
                  <a:pt x="2967522" y="1912266"/>
                </a:cubicBezTo>
                <a:cubicBezTo>
                  <a:pt x="2850847" y="1905151"/>
                  <a:pt x="2653505" y="1889257"/>
                  <a:pt x="2474004" y="1912266"/>
                </a:cubicBezTo>
                <a:cubicBezTo>
                  <a:pt x="2294503" y="1935275"/>
                  <a:pt x="2068456" y="1886265"/>
                  <a:pt x="1720389" y="1912266"/>
                </a:cubicBezTo>
                <a:cubicBezTo>
                  <a:pt x="1372323" y="1938267"/>
                  <a:pt x="1507219" y="1908838"/>
                  <a:pt x="1313570" y="1912266"/>
                </a:cubicBezTo>
                <a:cubicBezTo>
                  <a:pt x="1119921" y="1915694"/>
                  <a:pt x="758833" y="1953471"/>
                  <a:pt x="273181" y="1912266"/>
                </a:cubicBezTo>
                <a:cubicBezTo>
                  <a:pt x="254688" y="1758057"/>
                  <a:pt x="263530" y="1581504"/>
                  <a:pt x="273181" y="1398686"/>
                </a:cubicBezTo>
                <a:cubicBezTo>
                  <a:pt x="282832" y="1215868"/>
                  <a:pt x="294661" y="1031488"/>
                  <a:pt x="273181" y="885106"/>
                </a:cubicBezTo>
                <a:cubicBezTo>
                  <a:pt x="251701" y="738724"/>
                  <a:pt x="251629" y="421351"/>
                  <a:pt x="273181" y="273181"/>
                </a:cubicBezTo>
                <a:close/>
              </a:path>
              <a:path w="9216272" h="2185447" fill="lightenLess" stroke="0" extrusionOk="0">
                <a:moveTo>
                  <a:pt x="0" y="0"/>
                </a:moveTo>
                <a:cubicBezTo>
                  <a:pt x="217106" y="-3695"/>
                  <a:pt x="401825" y="21273"/>
                  <a:pt x="750468" y="0"/>
                </a:cubicBezTo>
                <a:cubicBezTo>
                  <a:pt x="1099111" y="-21273"/>
                  <a:pt x="960344" y="-14712"/>
                  <a:pt x="1132285" y="0"/>
                </a:cubicBezTo>
                <a:cubicBezTo>
                  <a:pt x="1304226" y="14712"/>
                  <a:pt x="1672708" y="-13650"/>
                  <a:pt x="1974915" y="0"/>
                </a:cubicBezTo>
                <a:cubicBezTo>
                  <a:pt x="2277122" y="13650"/>
                  <a:pt x="2339027" y="6844"/>
                  <a:pt x="2633221" y="0"/>
                </a:cubicBezTo>
                <a:cubicBezTo>
                  <a:pt x="2927415" y="-6844"/>
                  <a:pt x="2908319" y="-1934"/>
                  <a:pt x="3107200" y="0"/>
                </a:cubicBezTo>
                <a:cubicBezTo>
                  <a:pt x="3306081" y="1934"/>
                  <a:pt x="3475803" y="-11947"/>
                  <a:pt x="3581180" y="0"/>
                </a:cubicBezTo>
                <a:cubicBezTo>
                  <a:pt x="3686557" y="11947"/>
                  <a:pt x="4025198" y="-11424"/>
                  <a:pt x="4147322" y="0"/>
                </a:cubicBezTo>
                <a:cubicBezTo>
                  <a:pt x="4269446" y="11424"/>
                  <a:pt x="4564973" y="-1794"/>
                  <a:pt x="4713465" y="0"/>
                </a:cubicBezTo>
                <a:cubicBezTo>
                  <a:pt x="4861957" y="1794"/>
                  <a:pt x="5061296" y="13348"/>
                  <a:pt x="5187445" y="0"/>
                </a:cubicBezTo>
                <a:cubicBezTo>
                  <a:pt x="5313594" y="-13348"/>
                  <a:pt x="5703680" y="-30894"/>
                  <a:pt x="5845750" y="0"/>
                </a:cubicBezTo>
                <a:cubicBezTo>
                  <a:pt x="5987821" y="30894"/>
                  <a:pt x="6140849" y="-2518"/>
                  <a:pt x="6227567" y="0"/>
                </a:cubicBezTo>
                <a:cubicBezTo>
                  <a:pt x="6314285" y="2518"/>
                  <a:pt x="6759608" y="-33094"/>
                  <a:pt x="6978035" y="0"/>
                </a:cubicBezTo>
                <a:cubicBezTo>
                  <a:pt x="7196462" y="33094"/>
                  <a:pt x="7269232" y="-20009"/>
                  <a:pt x="7544177" y="0"/>
                </a:cubicBezTo>
                <a:cubicBezTo>
                  <a:pt x="7819122" y="20009"/>
                  <a:pt x="7944333" y="11108"/>
                  <a:pt x="8110319" y="0"/>
                </a:cubicBezTo>
                <a:cubicBezTo>
                  <a:pt x="8276305" y="-11108"/>
                  <a:pt x="8466422" y="-3129"/>
                  <a:pt x="8584299" y="0"/>
                </a:cubicBezTo>
                <a:cubicBezTo>
                  <a:pt x="8702176" y="3129"/>
                  <a:pt x="8991386" y="19765"/>
                  <a:pt x="9216272" y="0"/>
                </a:cubicBezTo>
                <a:cubicBezTo>
                  <a:pt x="9085756" y="133828"/>
                  <a:pt x="9050608" y="190265"/>
                  <a:pt x="8943091" y="273181"/>
                </a:cubicBezTo>
                <a:cubicBezTo>
                  <a:pt x="8743262" y="306281"/>
                  <a:pt x="8417968" y="305537"/>
                  <a:pt x="8276175" y="273181"/>
                </a:cubicBezTo>
                <a:cubicBezTo>
                  <a:pt x="8134382" y="240825"/>
                  <a:pt x="7960090" y="283330"/>
                  <a:pt x="7782657" y="273181"/>
                </a:cubicBezTo>
                <a:cubicBezTo>
                  <a:pt x="7605224" y="263032"/>
                  <a:pt x="7411142" y="282442"/>
                  <a:pt x="7289139" y="273181"/>
                </a:cubicBezTo>
                <a:cubicBezTo>
                  <a:pt x="7167136" y="263920"/>
                  <a:pt x="6900841" y="277426"/>
                  <a:pt x="6622223" y="273181"/>
                </a:cubicBezTo>
                <a:cubicBezTo>
                  <a:pt x="6343605" y="268936"/>
                  <a:pt x="6415257" y="286410"/>
                  <a:pt x="6215404" y="273181"/>
                </a:cubicBezTo>
                <a:cubicBezTo>
                  <a:pt x="6015551" y="259952"/>
                  <a:pt x="5612795" y="288957"/>
                  <a:pt x="5461789" y="273181"/>
                </a:cubicBezTo>
                <a:cubicBezTo>
                  <a:pt x="5310784" y="257405"/>
                  <a:pt x="5076426" y="300255"/>
                  <a:pt x="4794873" y="273181"/>
                </a:cubicBezTo>
                <a:cubicBezTo>
                  <a:pt x="4513320" y="246107"/>
                  <a:pt x="4399516" y="248105"/>
                  <a:pt x="4214655" y="273181"/>
                </a:cubicBezTo>
                <a:cubicBezTo>
                  <a:pt x="4029794" y="298257"/>
                  <a:pt x="3748389" y="269538"/>
                  <a:pt x="3374341" y="273181"/>
                </a:cubicBezTo>
                <a:cubicBezTo>
                  <a:pt x="3000293" y="276824"/>
                  <a:pt x="3064381" y="251429"/>
                  <a:pt x="2880823" y="273181"/>
                </a:cubicBezTo>
                <a:cubicBezTo>
                  <a:pt x="2697265" y="294933"/>
                  <a:pt x="2575334" y="280413"/>
                  <a:pt x="2387305" y="273181"/>
                </a:cubicBezTo>
                <a:cubicBezTo>
                  <a:pt x="2199276" y="265949"/>
                  <a:pt x="2042086" y="262977"/>
                  <a:pt x="1893787" y="273181"/>
                </a:cubicBezTo>
                <a:cubicBezTo>
                  <a:pt x="1745488" y="283385"/>
                  <a:pt x="1479652" y="257503"/>
                  <a:pt x="1226871" y="273181"/>
                </a:cubicBezTo>
                <a:cubicBezTo>
                  <a:pt x="974090" y="288859"/>
                  <a:pt x="507873" y="317949"/>
                  <a:pt x="273181" y="273181"/>
                </a:cubicBezTo>
                <a:cubicBezTo>
                  <a:pt x="143882" y="159366"/>
                  <a:pt x="124967" y="121941"/>
                  <a:pt x="0" y="0"/>
                </a:cubicBezTo>
                <a:close/>
              </a:path>
              <a:path w="9216272" h="2185447" fill="darkenLess" stroke="0" extrusionOk="0">
                <a:moveTo>
                  <a:pt x="0" y="2185447"/>
                </a:moveTo>
                <a:cubicBezTo>
                  <a:pt x="85137" y="2092686"/>
                  <a:pt x="178754" y="2030020"/>
                  <a:pt x="273181" y="1912266"/>
                </a:cubicBezTo>
                <a:cubicBezTo>
                  <a:pt x="475715" y="1929291"/>
                  <a:pt x="659788" y="1924769"/>
                  <a:pt x="766699" y="1912266"/>
                </a:cubicBezTo>
                <a:cubicBezTo>
                  <a:pt x="873610" y="1899763"/>
                  <a:pt x="1289384" y="1940425"/>
                  <a:pt x="1433615" y="1912266"/>
                </a:cubicBezTo>
                <a:cubicBezTo>
                  <a:pt x="1577846" y="1884107"/>
                  <a:pt x="1826782" y="1923877"/>
                  <a:pt x="1927133" y="1912266"/>
                </a:cubicBezTo>
                <a:cubicBezTo>
                  <a:pt x="2027484" y="1900655"/>
                  <a:pt x="2264511" y="1935573"/>
                  <a:pt x="2420651" y="1912266"/>
                </a:cubicBezTo>
                <a:cubicBezTo>
                  <a:pt x="2576791" y="1888959"/>
                  <a:pt x="2858431" y="1907992"/>
                  <a:pt x="3000868" y="1912266"/>
                </a:cubicBezTo>
                <a:cubicBezTo>
                  <a:pt x="3143305" y="1916540"/>
                  <a:pt x="3310730" y="1934309"/>
                  <a:pt x="3494386" y="1912266"/>
                </a:cubicBezTo>
                <a:cubicBezTo>
                  <a:pt x="3678042" y="1890223"/>
                  <a:pt x="3909877" y="1943223"/>
                  <a:pt x="4248001" y="1912266"/>
                </a:cubicBezTo>
                <a:cubicBezTo>
                  <a:pt x="4586125" y="1881309"/>
                  <a:pt x="4731399" y="1884267"/>
                  <a:pt x="5088316" y="1912266"/>
                </a:cubicBezTo>
                <a:cubicBezTo>
                  <a:pt x="5445233" y="1940265"/>
                  <a:pt x="5448949" y="1892771"/>
                  <a:pt x="5668533" y="1912266"/>
                </a:cubicBezTo>
                <a:cubicBezTo>
                  <a:pt x="5888117" y="1931761"/>
                  <a:pt x="6022798" y="1912615"/>
                  <a:pt x="6162051" y="1912266"/>
                </a:cubicBezTo>
                <a:cubicBezTo>
                  <a:pt x="6301304" y="1911917"/>
                  <a:pt x="6394765" y="1902333"/>
                  <a:pt x="6568869" y="1912266"/>
                </a:cubicBezTo>
                <a:cubicBezTo>
                  <a:pt x="6742973" y="1922199"/>
                  <a:pt x="6924996" y="1903065"/>
                  <a:pt x="7149087" y="1912266"/>
                </a:cubicBezTo>
                <a:cubicBezTo>
                  <a:pt x="7373178" y="1921467"/>
                  <a:pt x="7539307" y="1941720"/>
                  <a:pt x="7816003" y="1912266"/>
                </a:cubicBezTo>
                <a:cubicBezTo>
                  <a:pt x="8092699" y="1882812"/>
                  <a:pt x="8461830" y="1956221"/>
                  <a:pt x="8943091" y="1912266"/>
                </a:cubicBezTo>
                <a:cubicBezTo>
                  <a:pt x="9072485" y="2048222"/>
                  <a:pt x="9153032" y="2096037"/>
                  <a:pt x="9216272" y="2185447"/>
                </a:cubicBezTo>
                <a:cubicBezTo>
                  <a:pt x="9111160" y="2179728"/>
                  <a:pt x="8948109" y="2195053"/>
                  <a:pt x="8834455" y="2185447"/>
                </a:cubicBezTo>
                <a:cubicBezTo>
                  <a:pt x="8720801" y="2175841"/>
                  <a:pt x="8207481" y="2175378"/>
                  <a:pt x="7991824" y="2185447"/>
                </a:cubicBezTo>
                <a:cubicBezTo>
                  <a:pt x="7776167" y="2195516"/>
                  <a:pt x="7722143" y="2189631"/>
                  <a:pt x="7610007" y="2185447"/>
                </a:cubicBezTo>
                <a:cubicBezTo>
                  <a:pt x="7497871" y="2181263"/>
                  <a:pt x="7325983" y="2177451"/>
                  <a:pt x="7043865" y="2185447"/>
                </a:cubicBezTo>
                <a:cubicBezTo>
                  <a:pt x="6761747" y="2193443"/>
                  <a:pt x="6462698" y="2195547"/>
                  <a:pt x="6201234" y="2185447"/>
                </a:cubicBezTo>
                <a:cubicBezTo>
                  <a:pt x="5939770" y="2175347"/>
                  <a:pt x="5954596" y="2168527"/>
                  <a:pt x="5819417" y="2185447"/>
                </a:cubicBezTo>
                <a:cubicBezTo>
                  <a:pt x="5684238" y="2202367"/>
                  <a:pt x="5492960" y="2160806"/>
                  <a:pt x="5253275" y="2185447"/>
                </a:cubicBezTo>
                <a:cubicBezTo>
                  <a:pt x="5013590" y="2210088"/>
                  <a:pt x="4880567" y="2181969"/>
                  <a:pt x="4687133" y="2185447"/>
                </a:cubicBezTo>
                <a:cubicBezTo>
                  <a:pt x="4493699" y="2188925"/>
                  <a:pt x="4276833" y="2213600"/>
                  <a:pt x="4028827" y="2185447"/>
                </a:cubicBezTo>
                <a:cubicBezTo>
                  <a:pt x="3780821" y="2157294"/>
                  <a:pt x="3643184" y="2173926"/>
                  <a:pt x="3370522" y="2185447"/>
                </a:cubicBezTo>
                <a:cubicBezTo>
                  <a:pt x="3097861" y="2196968"/>
                  <a:pt x="2912486" y="2150183"/>
                  <a:pt x="2527892" y="2185447"/>
                </a:cubicBezTo>
                <a:cubicBezTo>
                  <a:pt x="2143298" y="2220712"/>
                  <a:pt x="2298583" y="2182388"/>
                  <a:pt x="2146075" y="2185447"/>
                </a:cubicBezTo>
                <a:cubicBezTo>
                  <a:pt x="1993567" y="2188506"/>
                  <a:pt x="1904295" y="2168000"/>
                  <a:pt x="1672095" y="2185447"/>
                </a:cubicBezTo>
                <a:cubicBezTo>
                  <a:pt x="1439895" y="2202894"/>
                  <a:pt x="1193721" y="2160463"/>
                  <a:pt x="921627" y="2185447"/>
                </a:cubicBezTo>
                <a:cubicBezTo>
                  <a:pt x="649533" y="2210431"/>
                  <a:pt x="196909" y="2145784"/>
                  <a:pt x="0" y="2185447"/>
                </a:cubicBezTo>
                <a:close/>
              </a:path>
              <a:path w="9216272" h="2185447" fill="lighten" stroke="0" extrusionOk="0">
                <a:moveTo>
                  <a:pt x="0" y="0"/>
                </a:moveTo>
                <a:cubicBezTo>
                  <a:pt x="76576" y="72107"/>
                  <a:pt x="136657" y="157823"/>
                  <a:pt x="273181" y="273181"/>
                </a:cubicBezTo>
                <a:cubicBezTo>
                  <a:pt x="289327" y="521134"/>
                  <a:pt x="262188" y="662328"/>
                  <a:pt x="273181" y="852324"/>
                </a:cubicBezTo>
                <a:cubicBezTo>
                  <a:pt x="284174" y="1042320"/>
                  <a:pt x="283546" y="1301087"/>
                  <a:pt x="273181" y="1415077"/>
                </a:cubicBezTo>
                <a:cubicBezTo>
                  <a:pt x="262816" y="1529067"/>
                  <a:pt x="282471" y="1737294"/>
                  <a:pt x="273181" y="1912266"/>
                </a:cubicBezTo>
                <a:cubicBezTo>
                  <a:pt x="188019" y="2008790"/>
                  <a:pt x="108794" y="2064085"/>
                  <a:pt x="0" y="2185447"/>
                </a:cubicBezTo>
                <a:cubicBezTo>
                  <a:pt x="5395" y="2040659"/>
                  <a:pt x="1058" y="1889322"/>
                  <a:pt x="0" y="1595376"/>
                </a:cubicBezTo>
                <a:cubicBezTo>
                  <a:pt x="-1058" y="1301430"/>
                  <a:pt x="-17571" y="1297837"/>
                  <a:pt x="0" y="1070869"/>
                </a:cubicBezTo>
                <a:cubicBezTo>
                  <a:pt x="17571" y="843901"/>
                  <a:pt x="15255" y="760967"/>
                  <a:pt x="0" y="568216"/>
                </a:cubicBezTo>
                <a:cubicBezTo>
                  <a:pt x="-15255" y="375465"/>
                  <a:pt x="5617" y="197461"/>
                  <a:pt x="0" y="0"/>
                </a:cubicBezTo>
                <a:close/>
              </a:path>
              <a:path w="9216272" h="2185447" fill="darken" stroke="0" extrusionOk="0">
                <a:moveTo>
                  <a:pt x="9216272" y="0"/>
                </a:moveTo>
                <a:cubicBezTo>
                  <a:pt x="9206787" y="118815"/>
                  <a:pt x="9208809" y="251111"/>
                  <a:pt x="9216272" y="480798"/>
                </a:cubicBezTo>
                <a:cubicBezTo>
                  <a:pt x="9223735" y="710485"/>
                  <a:pt x="9227250" y="858468"/>
                  <a:pt x="9216272" y="1070869"/>
                </a:cubicBezTo>
                <a:cubicBezTo>
                  <a:pt x="9205294" y="1283270"/>
                  <a:pt x="9225387" y="1408612"/>
                  <a:pt x="9216272" y="1573522"/>
                </a:cubicBezTo>
                <a:cubicBezTo>
                  <a:pt x="9207157" y="1738432"/>
                  <a:pt x="9243796" y="1950539"/>
                  <a:pt x="9216272" y="2185447"/>
                </a:cubicBezTo>
                <a:cubicBezTo>
                  <a:pt x="9108887" y="2055717"/>
                  <a:pt x="9001437" y="1966760"/>
                  <a:pt x="8943091" y="1912266"/>
                </a:cubicBezTo>
                <a:cubicBezTo>
                  <a:pt x="8927748" y="1732682"/>
                  <a:pt x="8937775" y="1512033"/>
                  <a:pt x="8943091" y="1382295"/>
                </a:cubicBezTo>
                <a:cubicBezTo>
                  <a:pt x="8948407" y="1252557"/>
                  <a:pt x="8950798" y="980564"/>
                  <a:pt x="8943091" y="852324"/>
                </a:cubicBezTo>
                <a:cubicBezTo>
                  <a:pt x="8935384" y="724084"/>
                  <a:pt x="8958184" y="464056"/>
                  <a:pt x="8943091" y="273181"/>
                </a:cubicBezTo>
                <a:cubicBezTo>
                  <a:pt x="9043094" y="154662"/>
                  <a:pt x="9071978" y="124008"/>
                  <a:pt x="9216272" y="0"/>
                </a:cubicBezTo>
                <a:close/>
              </a:path>
              <a:path w="9216272" h="2185447" fill="none" extrusionOk="0">
                <a:moveTo>
                  <a:pt x="0" y="0"/>
                </a:moveTo>
                <a:cubicBezTo>
                  <a:pt x="308013" y="-28401"/>
                  <a:pt x="404181" y="-32899"/>
                  <a:pt x="658305" y="0"/>
                </a:cubicBezTo>
                <a:cubicBezTo>
                  <a:pt x="912429" y="32899"/>
                  <a:pt x="1234650" y="18916"/>
                  <a:pt x="1408773" y="0"/>
                </a:cubicBezTo>
                <a:cubicBezTo>
                  <a:pt x="1582896" y="-18916"/>
                  <a:pt x="1784091" y="-4054"/>
                  <a:pt x="2067078" y="0"/>
                </a:cubicBezTo>
                <a:cubicBezTo>
                  <a:pt x="2350066" y="4054"/>
                  <a:pt x="2314485" y="9422"/>
                  <a:pt x="2448895" y="0"/>
                </a:cubicBezTo>
                <a:cubicBezTo>
                  <a:pt x="2583305" y="-9422"/>
                  <a:pt x="2924071" y="-31351"/>
                  <a:pt x="3107200" y="0"/>
                </a:cubicBezTo>
                <a:cubicBezTo>
                  <a:pt x="3290330" y="31351"/>
                  <a:pt x="3468876" y="-32081"/>
                  <a:pt x="3765505" y="0"/>
                </a:cubicBezTo>
                <a:cubicBezTo>
                  <a:pt x="4062134" y="32081"/>
                  <a:pt x="4163337" y="-22014"/>
                  <a:pt x="4331648" y="0"/>
                </a:cubicBezTo>
                <a:cubicBezTo>
                  <a:pt x="4499959" y="22014"/>
                  <a:pt x="4756444" y="-9516"/>
                  <a:pt x="5174278" y="0"/>
                </a:cubicBezTo>
                <a:cubicBezTo>
                  <a:pt x="5592112" y="9516"/>
                  <a:pt x="5600403" y="-36673"/>
                  <a:pt x="6016909" y="0"/>
                </a:cubicBezTo>
                <a:cubicBezTo>
                  <a:pt x="6433415" y="36673"/>
                  <a:pt x="6443155" y="-20492"/>
                  <a:pt x="6675214" y="0"/>
                </a:cubicBezTo>
                <a:cubicBezTo>
                  <a:pt x="6907274" y="20492"/>
                  <a:pt x="7061545" y="3535"/>
                  <a:pt x="7425682" y="0"/>
                </a:cubicBezTo>
                <a:cubicBezTo>
                  <a:pt x="7789819" y="-3535"/>
                  <a:pt x="7914863" y="-24810"/>
                  <a:pt x="8083987" y="0"/>
                </a:cubicBezTo>
                <a:cubicBezTo>
                  <a:pt x="8253112" y="24810"/>
                  <a:pt x="8930572" y="-4838"/>
                  <a:pt x="9216272" y="0"/>
                </a:cubicBezTo>
                <a:cubicBezTo>
                  <a:pt x="9210004" y="204101"/>
                  <a:pt x="9203477" y="454605"/>
                  <a:pt x="9216272" y="590071"/>
                </a:cubicBezTo>
                <a:cubicBezTo>
                  <a:pt x="9229067" y="725537"/>
                  <a:pt x="9203919" y="910094"/>
                  <a:pt x="9216272" y="1114578"/>
                </a:cubicBezTo>
                <a:cubicBezTo>
                  <a:pt x="9228625" y="1319062"/>
                  <a:pt x="9217490" y="1428533"/>
                  <a:pt x="9216272" y="1682794"/>
                </a:cubicBezTo>
                <a:cubicBezTo>
                  <a:pt x="9215054" y="1937055"/>
                  <a:pt x="9203556" y="2058364"/>
                  <a:pt x="9216272" y="2185447"/>
                </a:cubicBezTo>
                <a:cubicBezTo>
                  <a:pt x="8838586" y="2190870"/>
                  <a:pt x="8746688" y="2213350"/>
                  <a:pt x="8373641" y="2185447"/>
                </a:cubicBezTo>
                <a:cubicBezTo>
                  <a:pt x="8000594" y="2157544"/>
                  <a:pt x="7955688" y="2207535"/>
                  <a:pt x="7807499" y="2185447"/>
                </a:cubicBezTo>
                <a:cubicBezTo>
                  <a:pt x="7659310" y="2163359"/>
                  <a:pt x="7530091" y="2183639"/>
                  <a:pt x="7425682" y="2185447"/>
                </a:cubicBezTo>
                <a:cubicBezTo>
                  <a:pt x="7321273" y="2187255"/>
                  <a:pt x="7046063" y="2199573"/>
                  <a:pt x="6767377" y="2185447"/>
                </a:cubicBezTo>
                <a:cubicBezTo>
                  <a:pt x="6488691" y="2171321"/>
                  <a:pt x="6324887" y="2163858"/>
                  <a:pt x="5924746" y="2185447"/>
                </a:cubicBezTo>
                <a:cubicBezTo>
                  <a:pt x="5524605" y="2207036"/>
                  <a:pt x="5397867" y="2152106"/>
                  <a:pt x="5082116" y="2185447"/>
                </a:cubicBezTo>
                <a:cubicBezTo>
                  <a:pt x="4766365" y="2218789"/>
                  <a:pt x="4611809" y="2161364"/>
                  <a:pt x="4423811" y="2185447"/>
                </a:cubicBezTo>
                <a:cubicBezTo>
                  <a:pt x="4235813" y="2209530"/>
                  <a:pt x="4215474" y="2172598"/>
                  <a:pt x="4041994" y="2185447"/>
                </a:cubicBezTo>
                <a:cubicBezTo>
                  <a:pt x="3868514" y="2198296"/>
                  <a:pt x="3484238" y="2215678"/>
                  <a:pt x="3199363" y="2185447"/>
                </a:cubicBezTo>
                <a:cubicBezTo>
                  <a:pt x="2914488" y="2155216"/>
                  <a:pt x="2972002" y="2175118"/>
                  <a:pt x="2817546" y="2185447"/>
                </a:cubicBezTo>
                <a:cubicBezTo>
                  <a:pt x="2663090" y="2195776"/>
                  <a:pt x="2398348" y="2177648"/>
                  <a:pt x="2159241" y="2185447"/>
                </a:cubicBezTo>
                <a:cubicBezTo>
                  <a:pt x="1920134" y="2193246"/>
                  <a:pt x="1698875" y="2161433"/>
                  <a:pt x="1408773" y="2185447"/>
                </a:cubicBezTo>
                <a:cubicBezTo>
                  <a:pt x="1118671" y="2209461"/>
                  <a:pt x="1083355" y="2169990"/>
                  <a:pt x="934793" y="2185447"/>
                </a:cubicBezTo>
                <a:cubicBezTo>
                  <a:pt x="786231" y="2200904"/>
                  <a:pt x="324630" y="2159315"/>
                  <a:pt x="0" y="2185447"/>
                </a:cubicBezTo>
                <a:cubicBezTo>
                  <a:pt x="-25661" y="2063357"/>
                  <a:pt x="24739" y="1891373"/>
                  <a:pt x="0" y="1639085"/>
                </a:cubicBezTo>
                <a:cubicBezTo>
                  <a:pt x="-24739" y="1386797"/>
                  <a:pt x="18501" y="1361133"/>
                  <a:pt x="0" y="1136432"/>
                </a:cubicBezTo>
                <a:cubicBezTo>
                  <a:pt x="-18501" y="911731"/>
                  <a:pt x="6944" y="693827"/>
                  <a:pt x="0" y="546362"/>
                </a:cubicBezTo>
                <a:cubicBezTo>
                  <a:pt x="-6944" y="398897"/>
                  <a:pt x="13146" y="211916"/>
                  <a:pt x="0" y="0"/>
                </a:cubicBezTo>
                <a:close/>
                <a:moveTo>
                  <a:pt x="273181" y="273181"/>
                </a:moveTo>
                <a:cubicBezTo>
                  <a:pt x="602744" y="290001"/>
                  <a:pt x="719414" y="272075"/>
                  <a:pt x="1026796" y="273181"/>
                </a:cubicBezTo>
                <a:cubicBezTo>
                  <a:pt x="1334178" y="274287"/>
                  <a:pt x="1417811" y="265233"/>
                  <a:pt x="1520314" y="273181"/>
                </a:cubicBezTo>
                <a:cubicBezTo>
                  <a:pt x="1622817" y="281129"/>
                  <a:pt x="1831621" y="273198"/>
                  <a:pt x="1927133" y="273181"/>
                </a:cubicBezTo>
                <a:cubicBezTo>
                  <a:pt x="2022645" y="273164"/>
                  <a:pt x="2373982" y="265291"/>
                  <a:pt x="2680748" y="273181"/>
                </a:cubicBezTo>
                <a:cubicBezTo>
                  <a:pt x="2987514" y="281071"/>
                  <a:pt x="3107534" y="257983"/>
                  <a:pt x="3347664" y="273181"/>
                </a:cubicBezTo>
                <a:cubicBezTo>
                  <a:pt x="3587794" y="288379"/>
                  <a:pt x="3788437" y="251963"/>
                  <a:pt x="3927882" y="273181"/>
                </a:cubicBezTo>
                <a:cubicBezTo>
                  <a:pt x="4067327" y="294399"/>
                  <a:pt x="4515360" y="292597"/>
                  <a:pt x="4681497" y="273181"/>
                </a:cubicBezTo>
                <a:cubicBezTo>
                  <a:pt x="4847634" y="253765"/>
                  <a:pt x="5068938" y="291043"/>
                  <a:pt x="5348413" y="273181"/>
                </a:cubicBezTo>
                <a:cubicBezTo>
                  <a:pt x="5627888" y="255319"/>
                  <a:pt x="5746665" y="259611"/>
                  <a:pt x="5928630" y="273181"/>
                </a:cubicBezTo>
                <a:cubicBezTo>
                  <a:pt x="6110595" y="286751"/>
                  <a:pt x="6228258" y="264174"/>
                  <a:pt x="6335449" y="273181"/>
                </a:cubicBezTo>
                <a:cubicBezTo>
                  <a:pt x="6442640" y="282188"/>
                  <a:pt x="6599614" y="262972"/>
                  <a:pt x="6828967" y="273181"/>
                </a:cubicBezTo>
                <a:cubicBezTo>
                  <a:pt x="7058320" y="283390"/>
                  <a:pt x="7083655" y="260940"/>
                  <a:pt x="7235786" y="273181"/>
                </a:cubicBezTo>
                <a:cubicBezTo>
                  <a:pt x="7387917" y="285422"/>
                  <a:pt x="7626872" y="298689"/>
                  <a:pt x="7816003" y="273181"/>
                </a:cubicBezTo>
                <a:cubicBezTo>
                  <a:pt x="8005134" y="247673"/>
                  <a:pt x="8523819" y="316712"/>
                  <a:pt x="8943091" y="273181"/>
                </a:cubicBezTo>
                <a:cubicBezTo>
                  <a:pt x="8940037" y="411197"/>
                  <a:pt x="8940163" y="604177"/>
                  <a:pt x="8943091" y="786761"/>
                </a:cubicBezTo>
                <a:cubicBezTo>
                  <a:pt x="8946019" y="969345"/>
                  <a:pt x="8959629" y="1156905"/>
                  <a:pt x="8943091" y="1365904"/>
                </a:cubicBezTo>
                <a:cubicBezTo>
                  <a:pt x="8926553" y="1574903"/>
                  <a:pt x="8945305" y="1685243"/>
                  <a:pt x="8943091" y="1912266"/>
                </a:cubicBezTo>
                <a:cubicBezTo>
                  <a:pt x="8766544" y="1914413"/>
                  <a:pt x="8702081" y="1902117"/>
                  <a:pt x="8536272" y="1912266"/>
                </a:cubicBezTo>
                <a:cubicBezTo>
                  <a:pt x="8370463" y="1922415"/>
                  <a:pt x="8166436" y="1938052"/>
                  <a:pt x="7869356" y="1912266"/>
                </a:cubicBezTo>
                <a:cubicBezTo>
                  <a:pt x="7572276" y="1886480"/>
                  <a:pt x="7409371" y="1911871"/>
                  <a:pt x="7289139" y="1912266"/>
                </a:cubicBezTo>
                <a:cubicBezTo>
                  <a:pt x="7168907" y="1912661"/>
                  <a:pt x="6961049" y="1925813"/>
                  <a:pt x="6795621" y="1912266"/>
                </a:cubicBezTo>
                <a:cubicBezTo>
                  <a:pt x="6630193" y="1898719"/>
                  <a:pt x="6266518" y="1925367"/>
                  <a:pt x="6128705" y="1912266"/>
                </a:cubicBezTo>
                <a:cubicBezTo>
                  <a:pt x="5990892" y="1899165"/>
                  <a:pt x="5672485" y="1953667"/>
                  <a:pt x="5288390" y="1912266"/>
                </a:cubicBezTo>
                <a:cubicBezTo>
                  <a:pt x="4904296" y="1870865"/>
                  <a:pt x="4993337" y="1902115"/>
                  <a:pt x="4881572" y="1912266"/>
                </a:cubicBezTo>
                <a:cubicBezTo>
                  <a:pt x="4769807" y="1922417"/>
                  <a:pt x="4423788" y="1919417"/>
                  <a:pt x="4214655" y="1912266"/>
                </a:cubicBezTo>
                <a:cubicBezTo>
                  <a:pt x="4005522" y="1905115"/>
                  <a:pt x="3686865" y="1908283"/>
                  <a:pt x="3461040" y="1912266"/>
                </a:cubicBezTo>
                <a:cubicBezTo>
                  <a:pt x="3235215" y="1916249"/>
                  <a:pt x="3066602" y="1936387"/>
                  <a:pt x="2794124" y="1912266"/>
                </a:cubicBezTo>
                <a:cubicBezTo>
                  <a:pt x="2521646" y="1888145"/>
                  <a:pt x="2367387" y="1893558"/>
                  <a:pt x="2040509" y="1912266"/>
                </a:cubicBezTo>
                <a:cubicBezTo>
                  <a:pt x="1713632" y="1930974"/>
                  <a:pt x="1615436" y="1929929"/>
                  <a:pt x="1286894" y="1912266"/>
                </a:cubicBezTo>
                <a:cubicBezTo>
                  <a:pt x="958353" y="1894603"/>
                  <a:pt x="489968" y="1905602"/>
                  <a:pt x="273181" y="1912266"/>
                </a:cubicBezTo>
                <a:cubicBezTo>
                  <a:pt x="281730" y="1765359"/>
                  <a:pt x="284100" y="1584179"/>
                  <a:pt x="273181" y="1349513"/>
                </a:cubicBezTo>
                <a:cubicBezTo>
                  <a:pt x="262262" y="1114847"/>
                  <a:pt x="273196" y="904282"/>
                  <a:pt x="273181" y="786761"/>
                </a:cubicBezTo>
                <a:cubicBezTo>
                  <a:pt x="273166" y="669240"/>
                  <a:pt x="281880" y="395239"/>
                  <a:pt x="273181" y="273181"/>
                </a:cubicBezTo>
                <a:close/>
                <a:moveTo>
                  <a:pt x="0" y="0"/>
                </a:moveTo>
                <a:cubicBezTo>
                  <a:pt x="75231" y="100534"/>
                  <a:pt x="203673" y="206115"/>
                  <a:pt x="273181" y="273181"/>
                </a:cubicBezTo>
                <a:moveTo>
                  <a:pt x="0" y="2185447"/>
                </a:moveTo>
                <a:cubicBezTo>
                  <a:pt x="128373" y="2065692"/>
                  <a:pt x="196944" y="2012359"/>
                  <a:pt x="273181" y="1912266"/>
                </a:cubicBezTo>
                <a:moveTo>
                  <a:pt x="9216272" y="0"/>
                </a:moveTo>
                <a:cubicBezTo>
                  <a:pt x="9114435" y="101930"/>
                  <a:pt x="9042018" y="188300"/>
                  <a:pt x="8943091" y="273181"/>
                </a:cubicBezTo>
                <a:moveTo>
                  <a:pt x="9216272" y="2185447"/>
                </a:moveTo>
                <a:cubicBezTo>
                  <a:pt x="9148771" y="2138791"/>
                  <a:pt x="9043522" y="2029347"/>
                  <a:pt x="8943091" y="1912266"/>
                </a:cubicBezTo>
              </a:path>
            </a:pathLst>
          </a:custGeom>
          <a:noFill/>
          <a:ln>
            <a:extLst>
              <a:ext uri="{C807C97D-BFC1-408E-A445-0C87EB9F89A2}">
                <ask:lineSketchStyleProps xmlns:ask="http://schemas.microsoft.com/office/drawing/2018/sketchyshapes" xmlns="" sd="2124387956">
                  <a:prstGeom prst="bevel">
                    <a:avLst/>
                  </a:prstGeom>
                  <ask:type>
                    <ask:lineSketchFreehand/>
                  </ask:type>
                </ask:lineSketchStyleProps>
              </a:ext>
            </a:extLst>
          </a:ln>
          <a:effectLst>
            <a:glow rad="139700">
              <a:schemeClr val="accent3">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normAutofit/>
          </a:bodyPr>
          <a:lstStyle/>
          <a:p>
            <a:r>
              <a:rPr lang="hr-HR" sz="4400" b="1" dirty="0">
                <a:solidFill>
                  <a:schemeClr val="tx1"/>
                </a:solidFill>
                <a:effectLst/>
                <a:latin typeface="Elephant" panose="02020904090505020303" pitchFamily="18" charset="0"/>
                <a:ea typeface="Calibri" panose="020F0502020204030204" pitchFamily="34" charset="0"/>
              </a:rPr>
              <a:t>Potrošačko društvo i borba za radnička prava</a:t>
            </a:r>
            <a:endParaRPr lang="hr-HR" sz="19300" dirty="0">
              <a:solidFill>
                <a:schemeClr val="tx1"/>
              </a:solidFill>
              <a:latin typeface="Elephant" panose="02020904090505020303" pitchFamily="18" charset="0"/>
            </a:endParaRPr>
          </a:p>
        </p:txBody>
      </p:sp>
      <p:sp>
        <p:nvSpPr>
          <p:cNvPr id="4" name="Podnaslov 6">
            <a:extLst>
              <a:ext uri="{FF2B5EF4-FFF2-40B4-BE49-F238E27FC236}">
                <a16:creationId xmlns:a16="http://schemas.microsoft.com/office/drawing/2014/main" xmlns="" id="{CC631537-40B6-4421-AA8A-9FC25320D070}"/>
              </a:ext>
            </a:extLst>
          </p:cNvPr>
          <p:cNvSpPr txBox="1">
            <a:spLocks/>
          </p:cNvSpPr>
          <p:nvPr/>
        </p:nvSpPr>
        <p:spPr>
          <a:xfrm>
            <a:off x="1524000" y="4835860"/>
            <a:ext cx="9144000" cy="14024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r-HR" b="1" dirty="0" smtClean="0"/>
              <a:t>Svijet </a:t>
            </a:r>
            <a:r>
              <a:rPr lang="hr-HR" b="1" dirty="0"/>
              <a:t>i Hrvatska od 1918. do 1939. godine</a:t>
            </a:r>
          </a:p>
        </p:txBody>
      </p:sp>
    </p:spTree>
    <p:extLst>
      <p:ext uri="{BB962C8B-B14F-4D97-AF65-F5344CB8AC3E}">
        <p14:creationId xmlns:p14="http://schemas.microsoft.com/office/powerpoint/2010/main" xmlns="" val="504629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3817967832"/>
              </p:ext>
            </p:extLst>
          </p:nvPr>
        </p:nvGraphicFramePr>
        <p:xfrm>
          <a:off x="160256" y="1901906"/>
          <a:ext cx="6325386" cy="426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a:extLst>
              <a:ext uri="{FF2B5EF4-FFF2-40B4-BE49-F238E27FC236}">
                <a16:creationId xmlns:a16="http://schemas.microsoft.com/office/drawing/2014/main" xmlns="" id="{014BCA80-FEA5-4CFD-BC98-53CA61798337}"/>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749593" y="1583703"/>
            <a:ext cx="5134465" cy="3850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8" name="Svitak: vodoravno 7">
            <a:extLst>
              <a:ext uri="{FF2B5EF4-FFF2-40B4-BE49-F238E27FC236}">
                <a16:creationId xmlns:a16="http://schemas.microsoft.com/office/drawing/2014/main" xmlns="" id="{D68439CE-AE9D-461D-AC32-9FCAA7C57DC6}"/>
              </a:ext>
            </a:extLst>
          </p:cNvPr>
          <p:cNvSpPr/>
          <p:nvPr/>
        </p:nvSpPr>
        <p:spPr>
          <a:xfrm>
            <a:off x="7173798" y="5486401"/>
            <a:ext cx="4336329" cy="1319751"/>
          </a:xfrm>
          <a:custGeom>
            <a:avLst/>
            <a:gdLst>
              <a:gd name="connsiteX0" fmla="*/ 4336329 w 4336329"/>
              <a:gd name="connsiteY0" fmla="*/ 82484 h 1319751"/>
              <a:gd name="connsiteX1" fmla="*/ 4253845 w 4336329"/>
              <a:gd name="connsiteY1" fmla="*/ 164968 h 1319751"/>
              <a:gd name="connsiteX2" fmla="*/ 4253845 w 4336329"/>
              <a:gd name="connsiteY2" fmla="*/ 82484 h 1319751"/>
              <a:gd name="connsiteX3" fmla="*/ 4212603 w 4336329"/>
              <a:gd name="connsiteY3" fmla="*/ 123726 h 1319751"/>
              <a:gd name="connsiteX4" fmla="*/ 4171361 w 4336329"/>
              <a:gd name="connsiteY4" fmla="*/ 82484 h 1319751"/>
              <a:gd name="connsiteX5" fmla="*/ 4171360 w 4336329"/>
              <a:gd name="connsiteY5" fmla="*/ 164969 h 1319751"/>
              <a:gd name="connsiteX6" fmla="*/ 3448992 w 4336329"/>
              <a:gd name="connsiteY6" fmla="*/ 164969 h 1319751"/>
              <a:gd name="connsiteX7" fmla="*/ 2849290 w 4336329"/>
              <a:gd name="connsiteY7" fmla="*/ 164969 h 1319751"/>
              <a:gd name="connsiteX8" fmla="*/ 2126922 w 4336329"/>
              <a:gd name="connsiteY8" fmla="*/ 164969 h 1319751"/>
              <a:gd name="connsiteX9" fmla="*/ 1445443 w 4336329"/>
              <a:gd name="connsiteY9" fmla="*/ 164969 h 1319751"/>
              <a:gd name="connsiteX10" fmla="*/ 763963 w 4336329"/>
              <a:gd name="connsiteY10" fmla="*/ 164969 h 1319751"/>
              <a:gd name="connsiteX11" fmla="*/ 82484 w 4336329"/>
              <a:gd name="connsiteY11" fmla="*/ 164969 h 1319751"/>
              <a:gd name="connsiteX12" fmla="*/ 0 w 4336329"/>
              <a:gd name="connsiteY12" fmla="*/ 247453 h 1319751"/>
              <a:gd name="connsiteX13" fmla="*/ 0 w 4336329"/>
              <a:gd name="connsiteY13" fmla="*/ 722564 h 1319751"/>
              <a:gd name="connsiteX14" fmla="*/ 0 w 4336329"/>
              <a:gd name="connsiteY14" fmla="*/ 1237267 h 1319751"/>
              <a:gd name="connsiteX15" fmla="*/ 82484 w 4336329"/>
              <a:gd name="connsiteY15" fmla="*/ 1319751 h 1319751"/>
              <a:gd name="connsiteX16" fmla="*/ 164968 w 4336329"/>
              <a:gd name="connsiteY16" fmla="*/ 1237267 h 1319751"/>
              <a:gd name="connsiteX17" fmla="*/ 164969 w 4336329"/>
              <a:gd name="connsiteY17" fmla="*/ 1154782 h 1319751"/>
              <a:gd name="connsiteX18" fmla="*/ 723782 w 4336329"/>
              <a:gd name="connsiteY18" fmla="*/ 1154782 h 1319751"/>
              <a:gd name="connsiteX19" fmla="*/ 1446150 w 4336329"/>
              <a:gd name="connsiteY19" fmla="*/ 1154782 h 1319751"/>
              <a:gd name="connsiteX20" fmla="*/ 2086741 w 4336329"/>
              <a:gd name="connsiteY20" fmla="*/ 1154782 h 1319751"/>
              <a:gd name="connsiteX21" fmla="*/ 2809109 w 4336329"/>
              <a:gd name="connsiteY21" fmla="*/ 1154782 h 1319751"/>
              <a:gd name="connsiteX22" fmla="*/ 3367922 w 4336329"/>
              <a:gd name="connsiteY22" fmla="*/ 1154782 h 1319751"/>
              <a:gd name="connsiteX23" fmla="*/ 4253845 w 4336329"/>
              <a:gd name="connsiteY23" fmla="*/ 1154782 h 1319751"/>
              <a:gd name="connsiteX24" fmla="*/ 4336329 w 4336329"/>
              <a:gd name="connsiteY24" fmla="*/ 1072298 h 1319751"/>
              <a:gd name="connsiteX25" fmla="*/ 4336329 w 4336329"/>
              <a:gd name="connsiteY25" fmla="*/ 557595 h 1319751"/>
              <a:gd name="connsiteX26" fmla="*/ 4336329 w 4336329"/>
              <a:gd name="connsiteY26" fmla="*/ 82484 h 1319751"/>
              <a:gd name="connsiteX27" fmla="*/ 82484 w 4336329"/>
              <a:gd name="connsiteY27" fmla="*/ 329938 h 1319751"/>
              <a:gd name="connsiteX28" fmla="*/ 164968 w 4336329"/>
              <a:gd name="connsiteY28" fmla="*/ 247454 h 1319751"/>
              <a:gd name="connsiteX29" fmla="*/ 123726 w 4336329"/>
              <a:gd name="connsiteY29" fmla="*/ 206212 h 1319751"/>
              <a:gd name="connsiteX30" fmla="*/ 82484 w 4336329"/>
              <a:gd name="connsiteY30" fmla="*/ 247454 h 1319751"/>
              <a:gd name="connsiteX31" fmla="*/ 82484 w 4336329"/>
              <a:gd name="connsiteY31" fmla="*/ 329938 h 1319751"/>
              <a:gd name="connsiteX0" fmla="*/ 82484 w 4336329"/>
              <a:gd name="connsiteY0" fmla="*/ 329938 h 1319751"/>
              <a:gd name="connsiteX1" fmla="*/ 164968 w 4336329"/>
              <a:gd name="connsiteY1" fmla="*/ 247454 h 1319751"/>
              <a:gd name="connsiteX2" fmla="*/ 123726 w 4336329"/>
              <a:gd name="connsiteY2" fmla="*/ 206212 h 1319751"/>
              <a:gd name="connsiteX3" fmla="*/ 82484 w 4336329"/>
              <a:gd name="connsiteY3" fmla="*/ 247454 h 1319751"/>
              <a:gd name="connsiteX4" fmla="*/ 82484 w 4336329"/>
              <a:gd name="connsiteY4" fmla="*/ 329938 h 1319751"/>
              <a:gd name="connsiteX5" fmla="*/ 4253845 w 4336329"/>
              <a:gd name="connsiteY5" fmla="*/ 164969 h 1319751"/>
              <a:gd name="connsiteX6" fmla="*/ 4336329 w 4336329"/>
              <a:gd name="connsiteY6" fmla="*/ 82485 h 1319751"/>
              <a:gd name="connsiteX7" fmla="*/ 4253845 w 4336329"/>
              <a:gd name="connsiteY7" fmla="*/ 1 h 1319751"/>
              <a:gd name="connsiteX8" fmla="*/ 4171361 w 4336329"/>
              <a:gd name="connsiteY8" fmla="*/ 82485 h 1319751"/>
              <a:gd name="connsiteX9" fmla="*/ 4212603 w 4336329"/>
              <a:gd name="connsiteY9" fmla="*/ 123727 h 1319751"/>
              <a:gd name="connsiteX10" fmla="*/ 4253845 w 4336329"/>
              <a:gd name="connsiteY10" fmla="*/ 82485 h 1319751"/>
              <a:gd name="connsiteX11" fmla="*/ 4253845 w 4336329"/>
              <a:gd name="connsiteY11" fmla="*/ 164969 h 1319751"/>
              <a:gd name="connsiteX0" fmla="*/ 0 w 4336329"/>
              <a:gd name="connsiteY0" fmla="*/ 247453 h 1319751"/>
              <a:gd name="connsiteX1" fmla="*/ 82484 w 4336329"/>
              <a:gd name="connsiteY1" fmla="*/ 164969 h 1319751"/>
              <a:gd name="connsiteX2" fmla="*/ 682186 w 4336329"/>
              <a:gd name="connsiteY2" fmla="*/ 164969 h 1319751"/>
              <a:gd name="connsiteX3" fmla="*/ 1322776 w 4336329"/>
              <a:gd name="connsiteY3" fmla="*/ 164969 h 1319751"/>
              <a:gd name="connsiteX4" fmla="*/ 2045144 w 4336329"/>
              <a:gd name="connsiteY4" fmla="*/ 164969 h 1319751"/>
              <a:gd name="connsiteX5" fmla="*/ 2767513 w 4336329"/>
              <a:gd name="connsiteY5" fmla="*/ 164969 h 1319751"/>
              <a:gd name="connsiteX6" fmla="*/ 3367214 w 4336329"/>
              <a:gd name="connsiteY6" fmla="*/ 164969 h 1319751"/>
              <a:gd name="connsiteX7" fmla="*/ 4171360 w 4336329"/>
              <a:gd name="connsiteY7" fmla="*/ 164969 h 1319751"/>
              <a:gd name="connsiteX8" fmla="*/ 4171360 w 4336329"/>
              <a:gd name="connsiteY8" fmla="*/ 82484 h 1319751"/>
              <a:gd name="connsiteX9" fmla="*/ 4253844 w 4336329"/>
              <a:gd name="connsiteY9" fmla="*/ 0 h 1319751"/>
              <a:gd name="connsiteX10" fmla="*/ 4336328 w 4336329"/>
              <a:gd name="connsiteY10" fmla="*/ 82484 h 1319751"/>
              <a:gd name="connsiteX11" fmla="*/ 4336329 w 4336329"/>
              <a:gd name="connsiteY11" fmla="*/ 1072298 h 1319751"/>
              <a:gd name="connsiteX12" fmla="*/ 4253845 w 4336329"/>
              <a:gd name="connsiteY12" fmla="*/ 1154782 h 1319751"/>
              <a:gd name="connsiteX13" fmla="*/ 3654143 w 4336329"/>
              <a:gd name="connsiteY13" fmla="*/ 1154782 h 1319751"/>
              <a:gd name="connsiteX14" fmla="*/ 3095330 w 4336329"/>
              <a:gd name="connsiteY14" fmla="*/ 1154782 h 1319751"/>
              <a:gd name="connsiteX15" fmla="*/ 2454740 w 4336329"/>
              <a:gd name="connsiteY15" fmla="*/ 1154782 h 1319751"/>
              <a:gd name="connsiteX16" fmla="*/ 1773260 w 4336329"/>
              <a:gd name="connsiteY16" fmla="*/ 1154782 h 1319751"/>
              <a:gd name="connsiteX17" fmla="*/ 1214447 w 4336329"/>
              <a:gd name="connsiteY17" fmla="*/ 1154782 h 1319751"/>
              <a:gd name="connsiteX18" fmla="*/ 164969 w 4336329"/>
              <a:gd name="connsiteY18" fmla="*/ 1154782 h 1319751"/>
              <a:gd name="connsiteX19" fmla="*/ 164969 w 4336329"/>
              <a:gd name="connsiteY19" fmla="*/ 1237267 h 1319751"/>
              <a:gd name="connsiteX20" fmla="*/ 82485 w 4336329"/>
              <a:gd name="connsiteY20" fmla="*/ 1319751 h 1319751"/>
              <a:gd name="connsiteX21" fmla="*/ 1 w 4336329"/>
              <a:gd name="connsiteY21" fmla="*/ 1237267 h 1319751"/>
              <a:gd name="connsiteX22" fmla="*/ 0 w 4336329"/>
              <a:gd name="connsiteY22" fmla="*/ 247453 h 1319751"/>
              <a:gd name="connsiteX23" fmla="*/ 4171360 w 4336329"/>
              <a:gd name="connsiteY23" fmla="*/ 164969 h 1319751"/>
              <a:gd name="connsiteX24" fmla="*/ 4253845 w 4336329"/>
              <a:gd name="connsiteY24" fmla="*/ 164969 h 1319751"/>
              <a:gd name="connsiteX25" fmla="*/ 4336329 w 4336329"/>
              <a:gd name="connsiteY25" fmla="*/ 82485 h 1319751"/>
              <a:gd name="connsiteX26" fmla="*/ 4253845 w 4336329"/>
              <a:gd name="connsiteY26" fmla="*/ 164969 h 1319751"/>
              <a:gd name="connsiteX27" fmla="*/ 4253845 w 4336329"/>
              <a:gd name="connsiteY27" fmla="*/ 82484 h 1319751"/>
              <a:gd name="connsiteX28" fmla="*/ 4212603 w 4336329"/>
              <a:gd name="connsiteY28" fmla="*/ 123726 h 1319751"/>
              <a:gd name="connsiteX29" fmla="*/ 4171361 w 4336329"/>
              <a:gd name="connsiteY29" fmla="*/ 82484 h 1319751"/>
              <a:gd name="connsiteX30" fmla="*/ 82484 w 4336329"/>
              <a:gd name="connsiteY30" fmla="*/ 329938 h 1319751"/>
              <a:gd name="connsiteX31" fmla="*/ 82484 w 4336329"/>
              <a:gd name="connsiteY31" fmla="*/ 247453 h 1319751"/>
              <a:gd name="connsiteX32" fmla="*/ 123726 w 4336329"/>
              <a:gd name="connsiteY32" fmla="*/ 206211 h 1319751"/>
              <a:gd name="connsiteX33" fmla="*/ 164968 w 4336329"/>
              <a:gd name="connsiteY33" fmla="*/ 247453 h 1319751"/>
              <a:gd name="connsiteX34" fmla="*/ 82484 w 4336329"/>
              <a:gd name="connsiteY34" fmla="*/ 329937 h 1319751"/>
              <a:gd name="connsiteX35" fmla="*/ 0 w 4336329"/>
              <a:gd name="connsiteY35" fmla="*/ 247453 h 1319751"/>
              <a:gd name="connsiteX36" fmla="*/ 164969 w 4336329"/>
              <a:gd name="connsiteY36" fmla="*/ 247453 h 1319751"/>
              <a:gd name="connsiteX37" fmla="*/ 164969 w 4336329"/>
              <a:gd name="connsiteY37" fmla="*/ 682971 h 1319751"/>
              <a:gd name="connsiteX38" fmla="*/ 164969 w 4336329"/>
              <a:gd name="connsiteY38" fmla="*/ 1154782 h 131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36329" h="1319751" stroke="0" extrusionOk="0">
                <a:moveTo>
                  <a:pt x="4336329" y="82484"/>
                </a:moveTo>
                <a:cubicBezTo>
                  <a:pt x="4293448" y="120606"/>
                  <a:pt x="4274491" y="148245"/>
                  <a:pt x="4253845" y="164968"/>
                </a:cubicBezTo>
                <a:cubicBezTo>
                  <a:pt x="4253752" y="132293"/>
                  <a:pt x="4249922" y="115514"/>
                  <a:pt x="4253845" y="82484"/>
                </a:cubicBezTo>
                <a:cubicBezTo>
                  <a:pt x="4255259" y="107065"/>
                  <a:pt x="4234159" y="125966"/>
                  <a:pt x="4212603" y="123726"/>
                </a:cubicBezTo>
                <a:cubicBezTo>
                  <a:pt x="4191008" y="126060"/>
                  <a:pt x="4166863" y="105513"/>
                  <a:pt x="4171361" y="82484"/>
                </a:cubicBezTo>
                <a:cubicBezTo>
                  <a:pt x="4168704" y="106067"/>
                  <a:pt x="4170283" y="139649"/>
                  <a:pt x="4171360" y="164969"/>
                </a:cubicBezTo>
                <a:cubicBezTo>
                  <a:pt x="3867806" y="186651"/>
                  <a:pt x="3781004" y="179614"/>
                  <a:pt x="3448992" y="164969"/>
                </a:cubicBezTo>
                <a:cubicBezTo>
                  <a:pt x="3116980" y="150324"/>
                  <a:pt x="2994225" y="174585"/>
                  <a:pt x="2849290" y="164969"/>
                </a:cubicBezTo>
                <a:cubicBezTo>
                  <a:pt x="2704355" y="155353"/>
                  <a:pt x="2338625" y="184207"/>
                  <a:pt x="2126922" y="164969"/>
                </a:cubicBezTo>
                <a:cubicBezTo>
                  <a:pt x="1915219" y="145731"/>
                  <a:pt x="1764993" y="156458"/>
                  <a:pt x="1445443" y="164969"/>
                </a:cubicBezTo>
                <a:cubicBezTo>
                  <a:pt x="1125893" y="173480"/>
                  <a:pt x="1040546" y="190805"/>
                  <a:pt x="763963" y="164969"/>
                </a:cubicBezTo>
                <a:cubicBezTo>
                  <a:pt x="487380" y="139133"/>
                  <a:pt x="393977" y="137040"/>
                  <a:pt x="82484" y="164969"/>
                </a:cubicBezTo>
                <a:cubicBezTo>
                  <a:pt x="34901" y="170811"/>
                  <a:pt x="-2077" y="197649"/>
                  <a:pt x="0" y="247453"/>
                </a:cubicBezTo>
                <a:cubicBezTo>
                  <a:pt x="-21451" y="347696"/>
                  <a:pt x="7889" y="580265"/>
                  <a:pt x="0" y="722564"/>
                </a:cubicBezTo>
                <a:cubicBezTo>
                  <a:pt x="-7889" y="864863"/>
                  <a:pt x="-3125" y="987244"/>
                  <a:pt x="0" y="1237267"/>
                </a:cubicBezTo>
                <a:cubicBezTo>
                  <a:pt x="-731" y="1293135"/>
                  <a:pt x="33734" y="1316619"/>
                  <a:pt x="82484" y="1319751"/>
                </a:cubicBezTo>
                <a:cubicBezTo>
                  <a:pt x="133502" y="1322440"/>
                  <a:pt x="156190" y="1287297"/>
                  <a:pt x="164968" y="1237267"/>
                </a:cubicBezTo>
                <a:cubicBezTo>
                  <a:pt x="164547" y="1210401"/>
                  <a:pt x="165484" y="1179286"/>
                  <a:pt x="164969" y="1154782"/>
                </a:cubicBezTo>
                <a:cubicBezTo>
                  <a:pt x="420327" y="1173526"/>
                  <a:pt x="573996" y="1178586"/>
                  <a:pt x="723782" y="1154782"/>
                </a:cubicBezTo>
                <a:cubicBezTo>
                  <a:pt x="873568" y="1130978"/>
                  <a:pt x="1209558" y="1178584"/>
                  <a:pt x="1446150" y="1154782"/>
                </a:cubicBezTo>
                <a:cubicBezTo>
                  <a:pt x="1682742" y="1130980"/>
                  <a:pt x="1943333" y="1184466"/>
                  <a:pt x="2086741" y="1154782"/>
                </a:cubicBezTo>
                <a:cubicBezTo>
                  <a:pt x="2230149" y="1125098"/>
                  <a:pt x="2564619" y="1118943"/>
                  <a:pt x="2809109" y="1154782"/>
                </a:cubicBezTo>
                <a:cubicBezTo>
                  <a:pt x="3053599" y="1190621"/>
                  <a:pt x="3177401" y="1138421"/>
                  <a:pt x="3367922" y="1154782"/>
                </a:cubicBezTo>
                <a:cubicBezTo>
                  <a:pt x="3558443" y="1171143"/>
                  <a:pt x="4004999" y="1147388"/>
                  <a:pt x="4253845" y="1154782"/>
                </a:cubicBezTo>
                <a:cubicBezTo>
                  <a:pt x="4303393" y="1158298"/>
                  <a:pt x="4341035" y="1107852"/>
                  <a:pt x="4336329" y="1072298"/>
                </a:cubicBezTo>
                <a:cubicBezTo>
                  <a:pt x="4341176" y="892281"/>
                  <a:pt x="4351671" y="767517"/>
                  <a:pt x="4336329" y="557595"/>
                </a:cubicBezTo>
                <a:cubicBezTo>
                  <a:pt x="4320987" y="347673"/>
                  <a:pt x="4342369" y="229518"/>
                  <a:pt x="4336329" y="82484"/>
                </a:cubicBezTo>
                <a:close/>
                <a:moveTo>
                  <a:pt x="82484" y="329938"/>
                </a:moveTo>
                <a:cubicBezTo>
                  <a:pt x="126426" y="324335"/>
                  <a:pt x="157345" y="294761"/>
                  <a:pt x="164968" y="247454"/>
                </a:cubicBezTo>
                <a:cubicBezTo>
                  <a:pt x="165348" y="220219"/>
                  <a:pt x="146988" y="206824"/>
                  <a:pt x="123726" y="206212"/>
                </a:cubicBezTo>
                <a:cubicBezTo>
                  <a:pt x="99366" y="207884"/>
                  <a:pt x="79450" y="224259"/>
                  <a:pt x="82484" y="247454"/>
                </a:cubicBezTo>
                <a:cubicBezTo>
                  <a:pt x="85581" y="265217"/>
                  <a:pt x="85347" y="293195"/>
                  <a:pt x="82484" y="329938"/>
                </a:cubicBezTo>
                <a:close/>
              </a:path>
              <a:path w="4336329" h="1319751" fill="darkenLess" stroke="0" extrusionOk="0">
                <a:moveTo>
                  <a:pt x="82484" y="329938"/>
                </a:moveTo>
                <a:cubicBezTo>
                  <a:pt x="127249" y="330607"/>
                  <a:pt x="166065" y="286623"/>
                  <a:pt x="164968" y="247454"/>
                </a:cubicBezTo>
                <a:cubicBezTo>
                  <a:pt x="162494" y="223176"/>
                  <a:pt x="145598" y="206155"/>
                  <a:pt x="123726" y="206212"/>
                </a:cubicBezTo>
                <a:cubicBezTo>
                  <a:pt x="100520" y="205403"/>
                  <a:pt x="84201" y="225744"/>
                  <a:pt x="82484" y="247454"/>
                </a:cubicBezTo>
                <a:cubicBezTo>
                  <a:pt x="80701" y="263956"/>
                  <a:pt x="83119" y="302702"/>
                  <a:pt x="82484" y="329938"/>
                </a:cubicBezTo>
                <a:close/>
                <a:moveTo>
                  <a:pt x="4253845" y="164969"/>
                </a:moveTo>
                <a:cubicBezTo>
                  <a:pt x="4300783" y="166909"/>
                  <a:pt x="4330268" y="133221"/>
                  <a:pt x="4336329" y="82485"/>
                </a:cubicBezTo>
                <a:cubicBezTo>
                  <a:pt x="4329983" y="43085"/>
                  <a:pt x="4298316" y="5022"/>
                  <a:pt x="4253845" y="1"/>
                </a:cubicBezTo>
                <a:cubicBezTo>
                  <a:pt x="4197253" y="-1626"/>
                  <a:pt x="4166557" y="38001"/>
                  <a:pt x="4171361" y="82485"/>
                </a:cubicBezTo>
                <a:cubicBezTo>
                  <a:pt x="4174385" y="109014"/>
                  <a:pt x="4189835" y="119222"/>
                  <a:pt x="4212603" y="123727"/>
                </a:cubicBezTo>
                <a:cubicBezTo>
                  <a:pt x="4236111" y="128740"/>
                  <a:pt x="4254363" y="105744"/>
                  <a:pt x="4253845" y="82485"/>
                </a:cubicBezTo>
                <a:cubicBezTo>
                  <a:pt x="4255051" y="114779"/>
                  <a:pt x="4252846" y="131216"/>
                  <a:pt x="4253845" y="164969"/>
                </a:cubicBezTo>
                <a:close/>
              </a:path>
              <a:path w="4336329" h="1319751" fill="none" extrusionOk="0">
                <a:moveTo>
                  <a:pt x="0" y="247453"/>
                </a:moveTo>
                <a:cubicBezTo>
                  <a:pt x="5778" y="195092"/>
                  <a:pt x="44330" y="160966"/>
                  <a:pt x="82484" y="164969"/>
                </a:cubicBezTo>
                <a:cubicBezTo>
                  <a:pt x="308523" y="156827"/>
                  <a:pt x="465964" y="145234"/>
                  <a:pt x="682186" y="164969"/>
                </a:cubicBezTo>
                <a:cubicBezTo>
                  <a:pt x="898408" y="184704"/>
                  <a:pt x="1089941" y="158966"/>
                  <a:pt x="1322776" y="164969"/>
                </a:cubicBezTo>
                <a:cubicBezTo>
                  <a:pt x="1555611" y="170973"/>
                  <a:pt x="1886679" y="146061"/>
                  <a:pt x="2045144" y="164969"/>
                </a:cubicBezTo>
                <a:cubicBezTo>
                  <a:pt x="2203609" y="183877"/>
                  <a:pt x="2499195" y="176566"/>
                  <a:pt x="2767513" y="164969"/>
                </a:cubicBezTo>
                <a:cubicBezTo>
                  <a:pt x="3035831" y="153372"/>
                  <a:pt x="3108733" y="159371"/>
                  <a:pt x="3367214" y="164969"/>
                </a:cubicBezTo>
                <a:cubicBezTo>
                  <a:pt x="3625695" y="170567"/>
                  <a:pt x="3972050" y="161796"/>
                  <a:pt x="4171360" y="164969"/>
                </a:cubicBezTo>
                <a:cubicBezTo>
                  <a:pt x="4168918" y="142532"/>
                  <a:pt x="4173750" y="111463"/>
                  <a:pt x="4171360" y="82484"/>
                </a:cubicBezTo>
                <a:cubicBezTo>
                  <a:pt x="4161725" y="31394"/>
                  <a:pt x="4207707" y="-888"/>
                  <a:pt x="4253844" y="0"/>
                </a:cubicBezTo>
                <a:cubicBezTo>
                  <a:pt x="4299142" y="1219"/>
                  <a:pt x="4332995" y="34323"/>
                  <a:pt x="4336328" y="82484"/>
                </a:cubicBezTo>
                <a:cubicBezTo>
                  <a:pt x="4329424" y="415783"/>
                  <a:pt x="4302493" y="757310"/>
                  <a:pt x="4336329" y="1072298"/>
                </a:cubicBezTo>
                <a:cubicBezTo>
                  <a:pt x="4337346" y="1113539"/>
                  <a:pt x="4308183" y="1159990"/>
                  <a:pt x="4253845" y="1154782"/>
                </a:cubicBezTo>
                <a:cubicBezTo>
                  <a:pt x="4114287" y="1154044"/>
                  <a:pt x="3803954" y="1136360"/>
                  <a:pt x="3654143" y="1154782"/>
                </a:cubicBezTo>
                <a:cubicBezTo>
                  <a:pt x="3504332" y="1173204"/>
                  <a:pt x="3342137" y="1155671"/>
                  <a:pt x="3095330" y="1154782"/>
                </a:cubicBezTo>
                <a:cubicBezTo>
                  <a:pt x="2848523" y="1153893"/>
                  <a:pt x="2646317" y="1183784"/>
                  <a:pt x="2454740" y="1154782"/>
                </a:cubicBezTo>
                <a:cubicBezTo>
                  <a:pt x="2263163" y="1125781"/>
                  <a:pt x="1984967" y="1148609"/>
                  <a:pt x="1773260" y="1154782"/>
                </a:cubicBezTo>
                <a:cubicBezTo>
                  <a:pt x="1561553" y="1160955"/>
                  <a:pt x="1342388" y="1182273"/>
                  <a:pt x="1214447" y="1154782"/>
                </a:cubicBezTo>
                <a:cubicBezTo>
                  <a:pt x="1086506" y="1127291"/>
                  <a:pt x="651247" y="1199948"/>
                  <a:pt x="164969" y="1154782"/>
                </a:cubicBezTo>
                <a:cubicBezTo>
                  <a:pt x="167761" y="1177309"/>
                  <a:pt x="164645" y="1201456"/>
                  <a:pt x="164969" y="1237267"/>
                </a:cubicBezTo>
                <a:cubicBezTo>
                  <a:pt x="157902" y="1285623"/>
                  <a:pt x="136948" y="1315553"/>
                  <a:pt x="82485" y="1319751"/>
                </a:cubicBezTo>
                <a:cubicBezTo>
                  <a:pt x="33143" y="1316230"/>
                  <a:pt x="4338" y="1283404"/>
                  <a:pt x="1" y="1237267"/>
                </a:cubicBezTo>
                <a:cubicBezTo>
                  <a:pt x="108" y="825660"/>
                  <a:pt x="-15205" y="552298"/>
                  <a:pt x="0" y="247453"/>
                </a:cubicBezTo>
                <a:close/>
                <a:moveTo>
                  <a:pt x="4171360" y="164969"/>
                </a:moveTo>
                <a:cubicBezTo>
                  <a:pt x="4208912" y="161665"/>
                  <a:pt x="4233444" y="165353"/>
                  <a:pt x="4253845" y="164969"/>
                </a:cubicBezTo>
                <a:cubicBezTo>
                  <a:pt x="4295679" y="162294"/>
                  <a:pt x="4333977" y="126332"/>
                  <a:pt x="4336329" y="82485"/>
                </a:cubicBezTo>
                <a:moveTo>
                  <a:pt x="4253845" y="164969"/>
                </a:moveTo>
                <a:cubicBezTo>
                  <a:pt x="4257745" y="139948"/>
                  <a:pt x="4255299" y="106124"/>
                  <a:pt x="4253845" y="82484"/>
                </a:cubicBezTo>
                <a:cubicBezTo>
                  <a:pt x="4254324" y="107909"/>
                  <a:pt x="4234159" y="124370"/>
                  <a:pt x="4212603" y="123726"/>
                </a:cubicBezTo>
                <a:cubicBezTo>
                  <a:pt x="4192156" y="127427"/>
                  <a:pt x="4172954" y="105160"/>
                  <a:pt x="4171361" y="82484"/>
                </a:cubicBezTo>
                <a:moveTo>
                  <a:pt x="82484" y="329938"/>
                </a:moveTo>
                <a:cubicBezTo>
                  <a:pt x="79726" y="291893"/>
                  <a:pt x="84067" y="274618"/>
                  <a:pt x="82484" y="247453"/>
                </a:cubicBezTo>
                <a:cubicBezTo>
                  <a:pt x="86887" y="224471"/>
                  <a:pt x="97708" y="205128"/>
                  <a:pt x="123726" y="206211"/>
                </a:cubicBezTo>
                <a:cubicBezTo>
                  <a:pt x="142693" y="207856"/>
                  <a:pt x="164353" y="224136"/>
                  <a:pt x="164968" y="247453"/>
                </a:cubicBezTo>
                <a:cubicBezTo>
                  <a:pt x="163636" y="297043"/>
                  <a:pt x="127774" y="324626"/>
                  <a:pt x="82484" y="329937"/>
                </a:cubicBezTo>
                <a:cubicBezTo>
                  <a:pt x="34523" y="329596"/>
                  <a:pt x="-2596" y="291466"/>
                  <a:pt x="0" y="247453"/>
                </a:cubicBezTo>
                <a:moveTo>
                  <a:pt x="164969" y="247453"/>
                </a:moveTo>
                <a:cubicBezTo>
                  <a:pt x="162771" y="450575"/>
                  <a:pt x="176444" y="590970"/>
                  <a:pt x="164969" y="682971"/>
                </a:cubicBezTo>
                <a:cubicBezTo>
                  <a:pt x="153494" y="774972"/>
                  <a:pt x="163304" y="1042351"/>
                  <a:pt x="164969" y="1154782"/>
                </a:cubicBezTo>
              </a:path>
              <a:path w="4336329" h="1319751" fill="none" stroke="0" extrusionOk="0">
                <a:moveTo>
                  <a:pt x="0" y="247453"/>
                </a:moveTo>
                <a:cubicBezTo>
                  <a:pt x="2009" y="211238"/>
                  <a:pt x="35560" y="165464"/>
                  <a:pt x="82484" y="164969"/>
                </a:cubicBezTo>
                <a:cubicBezTo>
                  <a:pt x="224390" y="186975"/>
                  <a:pt x="439002" y="173029"/>
                  <a:pt x="682186" y="164969"/>
                </a:cubicBezTo>
                <a:cubicBezTo>
                  <a:pt x="925370" y="156909"/>
                  <a:pt x="994007" y="164459"/>
                  <a:pt x="1281888" y="164969"/>
                </a:cubicBezTo>
                <a:cubicBezTo>
                  <a:pt x="1569769" y="165479"/>
                  <a:pt x="1709086" y="156898"/>
                  <a:pt x="1881589" y="164969"/>
                </a:cubicBezTo>
                <a:cubicBezTo>
                  <a:pt x="2054092" y="173040"/>
                  <a:pt x="2333254" y="176984"/>
                  <a:pt x="2522180" y="164969"/>
                </a:cubicBezTo>
                <a:cubicBezTo>
                  <a:pt x="2711106" y="152954"/>
                  <a:pt x="2988228" y="188512"/>
                  <a:pt x="3203659" y="164969"/>
                </a:cubicBezTo>
                <a:cubicBezTo>
                  <a:pt x="3419090" y="141426"/>
                  <a:pt x="3827439" y="124662"/>
                  <a:pt x="4171360" y="164969"/>
                </a:cubicBezTo>
                <a:cubicBezTo>
                  <a:pt x="4167573" y="131849"/>
                  <a:pt x="4170860" y="110665"/>
                  <a:pt x="4171360" y="82484"/>
                </a:cubicBezTo>
                <a:cubicBezTo>
                  <a:pt x="4174240" y="42184"/>
                  <a:pt x="4214785" y="-5635"/>
                  <a:pt x="4253844" y="0"/>
                </a:cubicBezTo>
                <a:cubicBezTo>
                  <a:pt x="4301834" y="-5075"/>
                  <a:pt x="4341679" y="37109"/>
                  <a:pt x="4336328" y="82484"/>
                </a:cubicBezTo>
                <a:cubicBezTo>
                  <a:pt x="4348499" y="452372"/>
                  <a:pt x="4393980" y="697069"/>
                  <a:pt x="4336329" y="1072298"/>
                </a:cubicBezTo>
                <a:cubicBezTo>
                  <a:pt x="4338667" y="1117639"/>
                  <a:pt x="4300315" y="1145938"/>
                  <a:pt x="4253845" y="1154782"/>
                </a:cubicBezTo>
                <a:cubicBezTo>
                  <a:pt x="4048214" y="1135133"/>
                  <a:pt x="3968006" y="1167595"/>
                  <a:pt x="3695032" y="1154782"/>
                </a:cubicBezTo>
                <a:cubicBezTo>
                  <a:pt x="3422058" y="1141969"/>
                  <a:pt x="3198982" y="1152229"/>
                  <a:pt x="2931775" y="1154782"/>
                </a:cubicBezTo>
                <a:cubicBezTo>
                  <a:pt x="2664568" y="1157335"/>
                  <a:pt x="2597215" y="1181635"/>
                  <a:pt x="2332073" y="1154782"/>
                </a:cubicBezTo>
                <a:cubicBezTo>
                  <a:pt x="2066931" y="1127929"/>
                  <a:pt x="2049638" y="1143464"/>
                  <a:pt x="1773260" y="1154782"/>
                </a:cubicBezTo>
                <a:cubicBezTo>
                  <a:pt x="1496882" y="1166100"/>
                  <a:pt x="1327181" y="1180121"/>
                  <a:pt x="1214447" y="1154782"/>
                </a:cubicBezTo>
                <a:cubicBezTo>
                  <a:pt x="1101713" y="1129443"/>
                  <a:pt x="574066" y="1205988"/>
                  <a:pt x="164969" y="1154782"/>
                </a:cubicBezTo>
                <a:cubicBezTo>
                  <a:pt x="162193" y="1178443"/>
                  <a:pt x="161894" y="1203279"/>
                  <a:pt x="164969" y="1237267"/>
                </a:cubicBezTo>
                <a:cubicBezTo>
                  <a:pt x="169610" y="1277447"/>
                  <a:pt x="117563" y="1317292"/>
                  <a:pt x="82485" y="1319751"/>
                </a:cubicBezTo>
                <a:cubicBezTo>
                  <a:pt x="37676" y="1323666"/>
                  <a:pt x="-171" y="1284658"/>
                  <a:pt x="1" y="1237267"/>
                </a:cubicBezTo>
                <a:cubicBezTo>
                  <a:pt x="14284" y="878381"/>
                  <a:pt x="37275" y="578592"/>
                  <a:pt x="0" y="247453"/>
                </a:cubicBezTo>
                <a:close/>
                <a:moveTo>
                  <a:pt x="4171360" y="164969"/>
                </a:moveTo>
                <a:cubicBezTo>
                  <a:pt x="4190344" y="164761"/>
                  <a:pt x="4227912" y="161407"/>
                  <a:pt x="4253845" y="164969"/>
                </a:cubicBezTo>
                <a:cubicBezTo>
                  <a:pt x="4297603" y="162597"/>
                  <a:pt x="4336287" y="133336"/>
                  <a:pt x="4336329" y="82485"/>
                </a:cubicBezTo>
                <a:moveTo>
                  <a:pt x="4253845" y="164969"/>
                </a:moveTo>
                <a:cubicBezTo>
                  <a:pt x="4253184" y="130284"/>
                  <a:pt x="4254753" y="117974"/>
                  <a:pt x="4253845" y="82484"/>
                </a:cubicBezTo>
                <a:cubicBezTo>
                  <a:pt x="4252750" y="105277"/>
                  <a:pt x="4234474" y="124948"/>
                  <a:pt x="4212603" y="123726"/>
                </a:cubicBezTo>
                <a:cubicBezTo>
                  <a:pt x="4193601" y="125452"/>
                  <a:pt x="4170039" y="104314"/>
                  <a:pt x="4171361" y="82484"/>
                </a:cubicBezTo>
                <a:moveTo>
                  <a:pt x="82484" y="329938"/>
                </a:moveTo>
                <a:cubicBezTo>
                  <a:pt x="85713" y="300930"/>
                  <a:pt x="80162" y="285985"/>
                  <a:pt x="82484" y="247453"/>
                </a:cubicBezTo>
                <a:cubicBezTo>
                  <a:pt x="87244" y="226486"/>
                  <a:pt x="100592" y="205448"/>
                  <a:pt x="123726" y="206211"/>
                </a:cubicBezTo>
                <a:cubicBezTo>
                  <a:pt x="150766" y="203944"/>
                  <a:pt x="164122" y="226916"/>
                  <a:pt x="164968" y="247453"/>
                </a:cubicBezTo>
                <a:cubicBezTo>
                  <a:pt x="168072" y="284318"/>
                  <a:pt x="132648" y="337909"/>
                  <a:pt x="82484" y="329937"/>
                </a:cubicBezTo>
                <a:cubicBezTo>
                  <a:pt x="41559" y="321301"/>
                  <a:pt x="1989" y="286909"/>
                  <a:pt x="0" y="247453"/>
                </a:cubicBezTo>
                <a:moveTo>
                  <a:pt x="164969" y="247453"/>
                </a:moveTo>
                <a:cubicBezTo>
                  <a:pt x="152404" y="370966"/>
                  <a:pt x="167194" y="515639"/>
                  <a:pt x="164969" y="701118"/>
                </a:cubicBezTo>
                <a:cubicBezTo>
                  <a:pt x="162744" y="886598"/>
                  <a:pt x="175379" y="1049937"/>
                  <a:pt x="164969" y="1154782"/>
                </a:cubicBezTo>
              </a:path>
            </a:pathLst>
          </a:custGeom>
          <a:blipFill dpi="0" rotWithShape="1">
            <a:blip r:embed="rId8">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b="1" i="0" dirty="0">
                <a:solidFill>
                  <a:schemeClr val="tx1"/>
                </a:solidFill>
                <a:effectLst/>
              </a:rPr>
              <a:t>Ženska moda </a:t>
            </a:r>
            <a:r>
              <a:rPr lang="hr-HR" sz="2800" b="1" i="0" dirty="0">
                <a:solidFill>
                  <a:schemeClr val="tx1"/>
                </a:solidFill>
                <a:effectLst/>
              </a:rPr>
              <a:t>dvadesetih godina XX. stoljeća</a:t>
            </a:r>
          </a:p>
        </p:txBody>
      </p:sp>
    </p:spTree>
    <p:extLst>
      <p:ext uri="{BB962C8B-B14F-4D97-AF65-F5344CB8AC3E}">
        <p14:creationId xmlns:p14="http://schemas.microsoft.com/office/powerpoint/2010/main" xmlns="" val="1521615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vitak: vodoravno 4">
            <a:extLst>
              <a:ext uri="{FF2B5EF4-FFF2-40B4-BE49-F238E27FC236}">
                <a16:creationId xmlns:a16="http://schemas.microsoft.com/office/drawing/2014/main" xmlns="" id="{6FD5B47F-BADB-4587-A89E-973D1DADF8F7}"/>
              </a:ext>
            </a:extLst>
          </p:cNvPr>
          <p:cNvSpPr/>
          <p:nvPr/>
        </p:nvSpPr>
        <p:spPr>
          <a:xfrm>
            <a:off x="5778632" y="1376043"/>
            <a:ext cx="5750350" cy="5357747"/>
          </a:xfrm>
          <a:custGeom>
            <a:avLst/>
            <a:gdLst>
              <a:gd name="connsiteX0" fmla="*/ 5750350 w 5750350"/>
              <a:gd name="connsiteY0" fmla="*/ 334859 h 5357747"/>
              <a:gd name="connsiteX1" fmla="*/ 5415491 w 5750350"/>
              <a:gd name="connsiteY1" fmla="*/ 669718 h 5357747"/>
              <a:gd name="connsiteX2" fmla="*/ 5415491 w 5750350"/>
              <a:gd name="connsiteY2" fmla="*/ 334859 h 5357747"/>
              <a:gd name="connsiteX3" fmla="*/ 5248061 w 5750350"/>
              <a:gd name="connsiteY3" fmla="*/ 502289 h 5357747"/>
              <a:gd name="connsiteX4" fmla="*/ 5080631 w 5750350"/>
              <a:gd name="connsiteY4" fmla="*/ 334859 h 5357747"/>
              <a:gd name="connsiteX5" fmla="*/ 5080632 w 5750350"/>
              <a:gd name="connsiteY5" fmla="*/ 669718 h 5357747"/>
              <a:gd name="connsiteX6" fmla="*/ 4307749 w 5750350"/>
              <a:gd name="connsiteY6" fmla="*/ 669718 h 5357747"/>
              <a:gd name="connsiteX7" fmla="*/ 3677239 w 5750350"/>
              <a:gd name="connsiteY7" fmla="*/ 669718 h 5357747"/>
              <a:gd name="connsiteX8" fmla="*/ 3046729 w 5750350"/>
              <a:gd name="connsiteY8" fmla="*/ 669718 h 5357747"/>
              <a:gd name="connsiteX9" fmla="*/ 2273846 w 5750350"/>
              <a:gd name="connsiteY9" fmla="*/ 669718 h 5357747"/>
              <a:gd name="connsiteX10" fmla="*/ 1500963 w 5750350"/>
              <a:gd name="connsiteY10" fmla="*/ 669718 h 5357747"/>
              <a:gd name="connsiteX11" fmla="*/ 965369 w 5750350"/>
              <a:gd name="connsiteY11" fmla="*/ 669718 h 5357747"/>
              <a:gd name="connsiteX12" fmla="*/ 334859 w 5750350"/>
              <a:gd name="connsiteY12" fmla="*/ 669718 h 5357747"/>
              <a:gd name="connsiteX13" fmla="*/ 0 w 5750350"/>
              <a:gd name="connsiteY13" fmla="*/ 1004577 h 5357747"/>
              <a:gd name="connsiteX14" fmla="*/ 0 w 5750350"/>
              <a:gd name="connsiteY14" fmla="*/ 1754662 h 5357747"/>
              <a:gd name="connsiteX15" fmla="*/ 0 w 5750350"/>
              <a:gd name="connsiteY15" fmla="*/ 2424380 h 5357747"/>
              <a:gd name="connsiteX16" fmla="*/ 0 w 5750350"/>
              <a:gd name="connsiteY16" fmla="*/ 3094099 h 5357747"/>
              <a:gd name="connsiteX17" fmla="*/ 0 w 5750350"/>
              <a:gd name="connsiteY17" fmla="*/ 3804000 h 5357747"/>
              <a:gd name="connsiteX18" fmla="*/ 0 w 5750350"/>
              <a:gd name="connsiteY18" fmla="*/ 5022888 h 5357747"/>
              <a:gd name="connsiteX19" fmla="*/ 334859 w 5750350"/>
              <a:gd name="connsiteY19" fmla="*/ 5357747 h 5357747"/>
              <a:gd name="connsiteX20" fmla="*/ 669718 w 5750350"/>
              <a:gd name="connsiteY20" fmla="*/ 5022888 h 5357747"/>
              <a:gd name="connsiteX21" fmla="*/ 669718 w 5750350"/>
              <a:gd name="connsiteY21" fmla="*/ 4688029 h 5357747"/>
              <a:gd name="connsiteX22" fmla="*/ 1252770 w 5750350"/>
              <a:gd name="connsiteY22" fmla="*/ 4688029 h 5357747"/>
              <a:gd name="connsiteX23" fmla="*/ 1978195 w 5750350"/>
              <a:gd name="connsiteY23" fmla="*/ 4688029 h 5357747"/>
              <a:gd name="connsiteX24" fmla="*/ 2703621 w 5750350"/>
              <a:gd name="connsiteY24" fmla="*/ 4688029 h 5357747"/>
              <a:gd name="connsiteX25" fmla="*/ 3334131 w 5750350"/>
              <a:gd name="connsiteY25" fmla="*/ 4688029 h 5357747"/>
              <a:gd name="connsiteX26" fmla="*/ 3869725 w 5750350"/>
              <a:gd name="connsiteY26" fmla="*/ 4688029 h 5357747"/>
              <a:gd name="connsiteX27" fmla="*/ 4642608 w 5750350"/>
              <a:gd name="connsiteY27" fmla="*/ 4688029 h 5357747"/>
              <a:gd name="connsiteX28" fmla="*/ 5415491 w 5750350"/>
              <a:gd name="connsiteY28" fmla="*/ 4688029 h 5357747"/>
              <a:gd name="connsiteX29" fmla="*/ 5750350 w 5750350"/>
              <a:gd name="connsiteY29" fmla="*/ 4353170 h 5357747"/>
              <a:gd name="connsiteX30" fmla="*/ 5750350 w 5750350"/>
              <a:gd name="connsiteY30" fmla="*/ 3723635 h 5357747"/>
              <a:gd name="connsiteX31" fmla="*/ 5750350 w 5750350"/>
              <a:gd name="connsiteY31" fmla="*/ 3134282 h 5357747"/>
              <a:gd name="connsiteX32" fmla="*/ 5750350 w 5750350"/>
              <a:gd name="connsiteY32" fmla="*/ 2384198 h 5357747"/>
              <a:gd name="connsiteX33" fmla="*/ 5750350 w 5750350"/>
              <a:gd name="connsiteY33" fmla="*/ 1794845 h 5357747"/>
              <a:gd name="connsiteX34" fmla="*/ 5750350 w 5750350"/>
              <a:gd name="connsiteY34" fmla="*/ 1205493 h 5357747"/>
              <a:gd name="connsiteX35" fmla="*/ 5750350 w 5750350"/>
              <a:gd name="connsiteY35" fmla="*/ 334859 h 5357747"/>
              <a:gd name="connsiteX36" fmla="*/ 334859 w 5750350"/>
              <a:gd name="connsiteY36" fmla="*/ 1339437 h 5357747"/>
              <a:gd name="connsiteX37" fmla="*/ 669718 w 5750350"/>
              <a:gd name="connsiteY37" fmla="*/ 1004578 h 5357747"/>
              <a:gd name="connsiteX38" fmla="*/ 502288 w 5750350"/>
              <a:gd name="connsiteY38" fmla="*/ 837148 h 5357747"/>
              <a:gd name="connsiteX39" fmla="*/ 334858 w 5750350"/>
              <a:gd name="connsiteY39" fmla="*/ 1004578 h 5357747"/>
              <a:gd name="connsiteX40" fmla="*/ 334859 w 5750350"/>
              <a:gd name="connsiteY40" fmla="*/ 1339437 h 5357747"/>
              <a:gd name="connsiteX0" fmla="*/ 334859 w 5750350"/>
              <a:gd name="connsiteY0" fmla="*/ 1339437 h 5357747"/>
              <a:gd name="connsiteX1" fmla="*/ 669718 w 5750350"/>
              <a:gd name="connsiteY1" fmla="*/ 1004578 h 5357747"/>
              <a:gd name="connsiteX2" fmla="*/ 502288 w 5750350"/>
              <a:gd name="connsiteY2" fmla="*/ 837148 h 5357747"/>
              <a:gd name="connsiteX3" fmla="*/ 334858 w 5750350"/>
              <a:gd name="connsiteY3" fmla="*/ 1004578 h 5357747"/>
              <a:gd name="connsiteX4" fmla="*/ 334859 w 5750350"/>
              <a:gd name="connsiteY4" fmla="*/ 1339437 h 5357747"/>
              <a:gd name="connsiteX5" fmla="*/ 5415491 w 5750350"/>
              <a:gd name="connsiteY5" fmla="*/ 669718 h 5357747"/>
              <a:gd name="connsiteX6" fmla="*/ 5750350 w 5750350"/>
              <a:gd name="connsiteY6" fmla="*/ 334859 h 5357747"/>
              <a:gd name="connsiteX7" fmla="*/ 5415491 w 5750350"/>
              <a:gd name="connsiteY7" fmla="*/ 0 h 5357747"/>
              <a:gd name="connsiteX8" fmla="*/ 5080632 w 5750350"/>
              <a:gd name="connsiteY8" fmla="*/ 334859 h 5357747"/>
              <a:gd name="connsiteX9" fmla="*/ 5248062 w 5750350"/>
              <a:gd name="connsiteY9" fmla="*/ 502289 h 5357747"/>
              <a:gd name="connsiteX10" fmla="*/ 5415492 w 5750350"/>
              <a:gd name="connsiteY10" fmla="*/ 334859 h 5357747"/>
              <a:gd name="connsiteX11" fmla="*/ 5415491 w 5750350"/>
              <a:gd name="connsiteY11" fmla="*/ 669718 h 5357747"/>
              <a:gd name="connsiteX0" fmla="*/ 0 w 5750350"/>
              <a:gd name="connsiteY0" fmla="*/ 1004578 h 5357747"/>
              <a:gd name="connsiteX1" fmla="*/ 334859 w 5750350"/>
              <a:gd name="connsiteY1" fmla="*/ 669719 h 5357747"/>
              <a:gd name="connsiteX2" fmla="*/ 1012827 w 5750350"/>
              <a:gd name="connsiteY2" fmla="*/ 669719 h 5357747"/>
              <a:gd name="connsiteX3" fmla="*/ 1738252 w 5750350"/>
              <a:gd name="connsiteY3" fmla="*/ 669719 h 5357747"/>
              <a:gd name="connsiteX4" fmla="*/ 2463677 w 5750350"/>
              <a:gd name="connsiteY4" fmla="*/ 669719 h 5357747"/>
              <a:gd name="connsiteX5" fmla="*/ 3094187 w 5750350"/>
              <a:gd name="connsiteY5" fmla="*/ 669718 h 5357747"/>
              <a:gd name="connsiteX6" fmla="*/ 3867070 w 5750350"/>
              <a:gd name="connsiteY6" fmla="*/ 669718 h 5357747"/>
              <a:gd name="connsiteX7" fmla="*/ 5080632 w 5750350"/>
              <a:gd name="connsiteY7" fmla="*/ 669718 h 5357747"/>
              <a:gd name="connsiteX8" fmla="*/ 5080632 w 5750350"/>
              <a:gd name="connsiteY8" fmla="*/ 334859 h 5357747"/>
              <a:gd name="connsiteX9" fmla="*/ 5415491 w 5750350"/>
              <a:gd name="connsiteY9" fmla="*/ 0 h 5357747"/>
              <a:gd name="connsiteX10" fmla="*/ 5750350 w 5750350"/>
              <a:gd name="connsiteY10" fmla="*/ 334859 h 5357747"/>
              <a:gd name="connsiteX11" fmla="*/ 5750350 w 5750350"/>
              <a:gd name="connsiteY11" fmla="*/ 884028 h 5357747"/>
              <a:gd name="connsiteX12" fmla="*/ 5750350 w 5750350"/>
              <a:gd name="connsiteY12" fmla="*/ 1553746 h 5357747"/>
              <a:gd name="connsiteX13" fmla="*/ 5750350 w 5750350"/>
              <a:gd name="connsiteY13" fmla="*/ 2223465 h 5357747"/>
              <a:gd name="connsiteX14" fmla="*/ 5750350 w 5750350"/>
              <a:gd name="connsiteY14" fmla="*/ 2973549 h 5357747"/>
              <a:gd name="connsiteX15" fmla="*/ 5750350 w 5750350"/>
              <a:gd name="connsiteY15" fmla="*/ 3562901 h 5357747"/>
              <a:gd name="connsiteX16" fmla="*/ 5750350 w 5750350"/>
              <a:gd name="connsiteY16" fmla="*/ 4353169 h 5357747"/>
              <a:gd name="connsiteX17" fmla="*/ 5415491 w 5750350"/>
              <a:gd name="connsiteY17" fmla="*/ 4688028 h 5357747"/>
              <a:gd name="connsiteX18" fmla="*/ 4642608 w 5750350"/>
              <a:gd name="connsiteY18" fmla="*/ 4688028 h 5357747"/>
              <a:gd name="connsiteX19" fmla="*/ 4107014 w 5750350"/>
              <a:gd name="connsiteY19" fmla="*/ 4688028 h 5357747"/>
              <a:gd name="connsiteX20" fmla="*/ 3523961 w 5750350"/>
              <a:gd name="connsiteY20" fmla="*/ 4688028 h 5357747"/>
              <a:gd name="connsiteX21" fmla="*/ 2845994 w 5750350"/>
              <a:gd name="connsiteY21" fmla="*/ 4688029 h 5357747"/>
              <a:gd name="connsiteX22" fmla="*/ 2310400 w 5750350"/>
              <a:gd name="connsiteY22" fmla="*/ 4688029 h 5357747"/>
              <a:gd name="connsiteX23" fmla="*/ 1632432 w 5750350"/>
              <a:gd name="connsiteY23" fmla="*/ 4688029 h 5357747"/>
              <a:gd name="connsiteX24" fmla="*/ 669718 w 5750350"/>
              <a:gd name="connsiteY24" fmla="*/ 4688029 h 5357747"/>
              <a:gd name="connsiteX25" fmla="*/ 669718 w 5750350"/>
              <a:gd name="connsiteY25" fmla="*/ 5022888 h 5357747"/>
              <a:gd name="connsiteX26" fmla="*/ 334859 w 5750350"/>
              <a:gd name="connsiteY26" fmla="*/ 5357747 h 5357747"/>
              <a:gd name="connsiteX27" fmla="*/ 0 w 5750350"/>
              <a:gd name="connsiteY27" fmla="*/ 5022888 h 5357747"/>
              <a:gd name="connsiteX28" fmla="*/ 0 w 5750350"/>
              <a:gd name="connsiteY28" fmla="*/ 4312987 h 5357747"/>
              <a:gd name="connsiteX29" fmla="*/ 0 w 5750350"/>
              <a:gd name="connsiteY29" fmla="*/ 3643268 h 5357747"/>
              <a:gd name="connsiteX30" fmla="*/ 0 w 5750350"/>
              <a:gd name="connsiteY30" fmla="*/ 3013733 h 5357747"/>
              <a:gd name="connsiteX31" fmla="*/ 0 w 5750350"/>
              <a:gd name="connsiteY31" fmla="*/ 2424381 h 5357747"/>
              <a:gd name="connsiteX32" fmla="*/ 0 w 5750350"/>
              <a:gd name="connsiteY32" fmla="*/ 1835029 h 5357747"/>
              <a:gd name="connsiteX33" fmla="*/ 0 w 5750350"/>
              <a:gd name="connsiteY33" fmla="*/ 1004578 h 5357747"/>
              <a:gd name="connsiteX34" fmla="*/ 5080632 w 5750350"/>
              <a:gd name="connsiteY34" fmla="*/ 669718 h 5357747"/>
              <a:gd name="connsiteX35" fmla="*/ 5415491 w 5750350"/>
              <a:gd name="connsiteY35" fmla="*/ 669718 h 5357747"/>
              <a:gd name="connsiteX36" fmla="*/ 5750350 w 5750350"/>
              <a:gd name="connsiteY36" fmla="*/ 334859 h 5357747"/>
              <a:gd name="connsiteX37" fmla="*/ 5415491 w 5750350"/>
              <a:gd name="connsiteY37" fmla="*/ 669718 h 5357747"/>
              <a:gd name="connsiteX38" fmla="*/ 5415491 w 5750350"/>
              <a:gd name="connsiteY38" fmla="*/ 334859 h 5357747"/>
              <a:gd name="connsiteX39" fmla="*/ 5248061 w 5750350"/>
              <a:gd name="connsiteY39" fmla="*/ 502289 h 5357747"/>
              <a:gd name="connsiteX40" fmla="*/ 5080631 w 5750350"/>
              <a:gd name="connsiteY40" fmla="*/ 334859 h 5357747"/>
              <a:gd name="connsiteX41" fmla="*/ 334859 w 5750350"/>
              <a:gd name="connsiteY41" fmla="*/ 1339437 h 5357747"/>
              <a:gd name="connsiteX42" fmla="*/ 334859 w 5750350"/>
              <a:gd name="connsiteY42" fmla="*/ 1004578 h 5357747"/>
              <a:gd name="connsiteX43" fmla="*/ 502289 w 5750350"/>
              <a:gd name="connsiteY43" fmla="*/ 837148 h 5357747"/>
              <a:gd name="connsiteX44" fmla="*/ 669719 w 5750350"/>
              <a:gd name="connsiteY44" fmla="*/ 1004578 h 5357747"/>
              <a:gd name="connsiteX45" fmla="*/ 334860 w 5750350"/>
              <a:gd name="connsiteY45" fmla="*/ 1339437 h 5357747"/>
              <a:gd name="connsiteX46" fmla="*/ 1 w 5750350"/>
              <a:gd name="connsiteY46" fmla="*/ 1004578 h 5357747"/>
              <a:gd name="connsiteX47" fmla="*/ 669718 w 5750350"/>
              <a:gd name="connsiteY47" fmla="*/ 1004578 h 5357747"/>
              <a:gd name="connsiteX48" fmla="*/ 669718 w 5750350"/>
              <a:gd name="connsiteY48" fmla="*/ 1618487 h 5357747"/>
              <a:gd name="connsiteX49" fmla="*/ 669718 w 5750350"/>
              <a:gd name="connsiteY49" fmla="*/ 2306064 h 5357747"/>
              <a:gd name="connsiteX50" fmla="*/ 669718 w 5750350"/>
              <a:gd name="connsiteY50" fmla="*/ 2993642 h 5357747"/>
              <a:gd name="connsiteX51" fmla="*/ 669718 w 5750350"/>
              <a:gd name="connsiteY51" fmla="*/ 3644385 h 5357747"/>
              <a:gd name="connsiteX52" fmla="*/ 669718 w 5750350"/>
              <a:gd name="connsiteY52" fmla="*/ 4688029 h 535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750350" h="5357747" stroke="0" extrusionOk="0">
                <a:moveTo>
                  <a:pt x="5750350" y="334859"/>
                </a:moveTo>
                <a:cubicBezTo>
                  <a:pt x="5739563" y="512890"/>
                  <a:pt x="5601462" y="655077"/>
                  <a:pt x="5415491" y="669718"/>
                </a:cubicBezTo>
                <a:cubicBezTo>
                  <a:pt x="5420652" y="548329"/>
                  <a:pt x="5431848" y="449143"/>
                  <a:pt x="5415491" y="334859"/>
                </a:cubicBezTo>
                <a:cubicBezTo>
                  <a:pt x="5410322" y="420978"/>
                  <a:pt x="5345187" y="503551"/>
                  <a:pt x="5248061" y="502289"/>
                </a:cubicBezTo>
                <a:cubicBezTo>
                  <a:pt x="5150896" y="494898"/>
                  <a:pt x="5070651" y="414799"/>
                  <a:pt x="5080631" y="334859"/>
                </a:cubicBezTo>
                <a:cubicBezTo>
                  <a:pt x="5075486" y="425204"/>
                  <a:pt x="5090005" y="563106"/>
                  <a:pt x="5080632" y="669718"/>
                </a:cubicBezTo>
                <a:cubicBezTo>
                  <a:pt x="4752367" y="667644"/>
                  <a:pt x="4489103" y="697556"/>
                  <a:pt x="4307749" y="669718"/>
                </a:cubicBezTo>
                <a:cubicBezTo>
                  <a:pt x="4126395" y="641880"/>
                  <a:pt x="3859709" y="684054"/>
                  <a:pt x="3677239" y="669718"/>
                </a:cubicBezTo>
                <a:cubicBezTo>
                  <a:pt x="3494769" y="655383"/>
                  <a:pt x="3319946" y="684930"/>
                  <a:pt x="3046729" y="669718"/>
                </a:cubicBezTo>
                <a:cubicBezTo>
                  <a:pt x="2773512" y="654507"/>
                  <a:pt x="2462973" y="678456"/>
                  <a:pt x="2273846" y="669718"/>
                </a:cubicBezTo>
                <a:cubicBezTo>
                  <a:pt x="2084719" y="660980"/>
                  <a:pt x="1862652" y="651706"/>
                  <a:pt x="1500963" y="669718"/>
                </a:cubicBezTo>
                <a:cubicBezTo>
                  <a:pt x="1139274" y="687730"/>
                  <a:pt x="1222850" y="696248"/>
                  <a:pt x="965369" y="669718"/>
                </a:cubicBezTo>
                <a:cubicBezTo>
                  <a:pt x="707888" y="643188"/>
                  <a:pt x="567159" y="691738"/>
                  <a:pt x="334859" y="669718"/>
                </a:cubicBezTo>
                <a:cubicBezTo>
                  <a:pt x="141250" y="651982"/>
                  <a:pt x="5982" y="816887"/>
                  <a:pt x="0" y="1004577"/>
                </a:cubicBezTo>
                <a:cubicBezTo>
                  <a:pt x="30265" y="1285532"/>
                  <a:pt x="36182" y="1406601"/>
                  <a:pt x="0" y="1754662"/>
                </a:cubicBezTo>
                <a:cubicBezTo>
                  <a:pt x="-36182" y="2102724"/>
                  <a:pt x="-27917" y="2162537"/>
                  <a:pt x="0" y="2424380"/>
                </a:cubicBezTo>
                <a:cubicBezTo>
                  <a:pt x="27917" y="2686223"/>
                  <a:pt x="4318" y="2804802"/>
                  <a:pt x="0" y="3094099"/>
                </a:cubicBezTo>
                <a:cubicBezTo>
                  <a:pt x="-4318" y="3383396"/>
                  <a:pt x="9059" y="3631618"/>
                  <a:pt x="0" y="3804000"/>
                </a:cubicBezTo>
                <a:cubicBezTo>
                  <a:pt x="-9059" y="3976382"/>
                  <a:pt x="54214" y="4661312"/>
                  <a:pt x="0" y="5022888"/>
                </a:cubicBezTo>
                <a:cubicBezTo>
                  <a:pt x="-33668" y="5179090"/>
                  <a:pt x="178824" y="5371993"/>
                  <a:pt x="334859" y="5357747"/>
                </a:cubicBezTo>
                <a:cubicBezTo>
                  <a:pt x="532201" y="5345629"/>
                  <a:pt x="685150" y="5209762"/>
                  <a:pt x="669718" y="5022888"/>
                </a:cubicBezTo>
                <a:cubicBezTo>
                  <a:pt x="667342" y="4882279"/>
                  <a:pt x="662023" y="4807047"/>
                  <a:pt x="669718" y="4688029"/>
                </a:cubicBezTo>
                <a:cubicBezTo>
                  <a:pt x="802072" y="4670208"/>
                  <a:pt x="1078819" y="4665968"/>
                  <a:pt x="1252770" y="4688029"/>
                </a:cubicBezTo>
                <a:cubicBezTo>
                  <a:pt x="1426721" y="4710090"/>
                  <a:pt x="1649746" y="4659323"/>
                  <a:pt x="1978195" y="4688029"/>
                </a:cubicBezTo>
                <a:cubicBezTo>
                  <a:pt x="2306644" y="4716735"/>
                  <a:pt x="2401653" y="4683709"/>
                  <a:pt x="2703621" y="4688029"/>
                </a:cubicBezTo>
                <a:cubicBezTo>
                  <a:pt x="3005589" y="4692349"/>
                  <a:pt x="3204387" y="4700551"/>
                  <a:pt x="3334131" y="4688029"/>
                </a:cubicBezTo>
                <a:cubicBezTo>
                  <a:pt x="3463875" y="4675508"/>
                  <a:pt x="3743363" y="4690003"/>
                  <a:pt x="3869725" y="4688029"/>
                </a:cubicBezTo>
                <a:cubicBezTo>
                  <a:pt x="3996087" y="4686055"/>
                  <a:pt x="4448315" y="4655960"/>
                  <a:pt x="4642608" y="4688029"/>
                </a:cubicBezTo>
                <a:cubicBezTo>
                  <a:pt x="4836901" y="4720098"/>
                  <a:pt x="5189083" y="4673695"/>
                  <a:pt x="5415491" y="4688029"/>
                </a:cubicBezTo>
                <a:cubicBezTo>
                  <a:pt x="5620532" y="4658842"/>
                  <a:pt x="5745796" y="4527766"/>
                  <a:pt x="5750350" y="4353170"/>
                </a:cubicBezTo>
                <a:cubicBezTo>
                  <a:pt x="5749623" y="4074993"/>
                  <a:pt x="5771301" y="4026500"/>
                  <a:pt x="5750350" y="3723635"/>
                </a:cubicBezTo>
                <a:cubicBezTo>
                  <a:pt x="5729399" y="3420771"/>
                  <a:pt x="5751491" y="3399625"/>
                  <a:pt x="5750350" y="3134282"/>
                </a:cubicBezTo>
                <a:cubicBezTo>
                  <a:pt x="5749209" y="2868939"/>
                  <a:pt x="5712984" y="2625757"/>
                  <a:pt x="5750350" y="2384198"/>
                </a:cubicBezTo>
                <a:cubicBezTo>
                  <a:pt x="5787716" y="2142639"/>
                  <a:pt x="5725011" y="2077267"/>
                  <a:pt x="5750350" y="1794845"/>
                </a:cubicBezTo>
                <a:cubicBezTo>
                  <a:pt x="5775689" y="1512423"/>
                  <a:pt x="5738281" y="1484526"/>
                  <a:pt x="5750350" y="1205493"/>
                </a:cubicBezTo>
                <a:cubicBezTo>
                  <a:pt x="5762419" y="926460"/>
                  <a:pt x="5718796" y="544577"/>
                  <a:pt x="5750350" y="334859"/>
                </a:cubicBezTo>
                <a:close/>
                <a:moveTo>
                  <a:pt x="334859" y="1339437"/>
                </a:moveTo>
                <a:cubicBezTo>
                  <a:pt x="548330" y="1357169"/>
                  <a:pt x="683146" y="1170675"/>
                  <a:pt x="669718" y="1004578"/>
                </a:cubicBezTo>
                <a:cubicBezTo>
                  <a:pt x="661584" y="911302"/>
                  <a:pt x="599588" y="852044"/>
                  <a:pt x="502288" y="837148"/>
                </a:cubicBezTo>
                <a:cubicBezTo>
                  <a:pt x="421168" y="832564"/>
                  <a:pt x="353915" y="908424"/>
                  <a:pt x="334858" y="1004578"/>
                </a:cubicBezTo>
                <a:cubicBezTo>
                  <a:pt x="325773" y="1094043"/>
                  <a:pt x="352754" y="1207318"/>
                  <a:pt x="334859" y="1339437"/>
                </a:cubicBezTo>
                <a:close/>
              </a:path>
              <a:path w="5750350" h="5357747" fill="darkenLess" stroke="0" extrusionOk="0">
                <a:moveTo>
                  <a:pt x="334859" y="1339437"/>
                </a:moveTo>
                <a:cubicBezTo>
                  <a:pt x="535354" y="1323680"/>
                  <a:pt x="665330" y="1200901"/>
                  <a:pt x="669718" y="1004578"/>
                </a:cubicBezTo>
                <a:cubicBezTo>
                  <a:pt x="670598" y="906219"/>
                  <a:pt x="587775" y="839346"/>
                  <a:pt x="502288" y="837148"/>
                </a:cubicBezTo>
                <a:cubicBezTo>
                  <a:pt x="391551" y="823929"/>
                  <a:pt x="342213" y="926915"/>
                  <a:pt x="334858" y="1004578"/>
                </a:cubicBezTo>
                <a:cubicBezTo>
                  <a:pt x="333255" y="1133497"/>
                  <a:pt x="312590" y="1213089"/>
                  <a:pt x="334859" y="1339437"/>
                </a:cubicBezTo>
                <a:close/>
                <a:moveTo>
                  <a:pt x="5415491" y="669718"/>
                </a:moveTo>
                <a:cubicBezTo>
                  <a:pt x="5607284" y="701587"/>
                  <a:pt x="5735121" y="525300"/>
                  <a:pt x="5750350" y="334859"/>
                </a:cubicBezTo>
                <a:cubicBezTo>
                  <a:pt x="5755679" y="161610"/>
                  <a:pt x="5645231" y="9123"/>
                  <a:pt x="5415491" y="0"/>
                </a:cubicBezTo>
                <a:cubicBezTo>
                  <a:pt x="5233039" y="31689"/>
                  <a:pt x="5081494" y="163827"/>
                  <a:pt x="5080632" y="334859"/>
                </a:cubicBezTo>
                <a:cubicBezTo>
                  <a:pt x="5071056" y="437787"/>
                  <a:pt x="5160909" y="508830"/>
                  <a:pt x="5248062" y="502289"/>
                </a:cubicBezTo>
                <a:cubicBezTo>
                  <a:pt x="5334639" y="502163"/>
                  <a:pt x="5409916" y="431942"/>
                  <a:pt x="5415492" y="334859"/>
                </a:cubicBezTo>
                <a:cubicBezTo>
                  <a:pt x="5399700" y="449109"/>
                  <a:pt x="5425539" y="582459"/>
                  <a:pt x="5415491" y="669718"/>
                </a:cubicBezTo>
                <a:close/>
              </a:path>
              <a:path w="5750350" h="5357747" fill="none" extrusionOk="0">
                <a:moveTo>
                  <a:pt x="0" y="1004578"/>
                </a:moveTo>
                <a:cubicBezTo>
                  <a:pt x="-19444" y="801562"/>
                  <a:pt x="180525" y="673830"/>
                  <a:pt x="334859" y="669719"/>
                </a:cubicBezTo>
                <a:cubicBezTo>
                  <a:pt x="594500" y="659864"/>
                  <a:pt x="779552" y="683716"/>
                  <a:pt x="1012827" y="669719"/>
                </a:cubicBezTo>
                <a:cubicBezTo>
                  <a:pt x="1246102" y="655722"/>
                  <a:pt x="1425786" y="694679"/>
                  <a:pt x="1738252" y="669719"/>
                </a:cubicBezTo>
                <a:cubicBezTo>
                  <a:pt x="2050719" y="644759"/>
                  <a:pt x="2191555" y="688201"/>
                  <a:pt x="2463677" y="669719"/>
                </a:cubicBezTo>
                <a:cubicBezTo>
                  <a:pt x="2735799" y="651236"/>
                  <a:pt x="2840172" y="680582"/>
                  <a:pt x="3094187" y="669718"/>
                </a:cubicBezTo>
                <a:cubicBezTo>
                  <a:pt x="3348202" y="658855"/>
                  <a:pt x="3589444" y="693521"/>
                  <a:pt x="3867070" y="669718"/>
                </a:cubicBezTo>
                <a:cubicBezTo>
                  <a:pt x="4144696" y="645915"/>
                  <a:pt x="4557430" y="637076"/>
                  <a:pt x="5080632" y="669718"/>
                </a:cubicBezTo>
                <a:cubicBezTo>
                  <a:pt x="5085860" y="542656"/>
                  <a:pt x="5083986" y="489805"/>
                  <a:pt x="5080632" y="334859"/>
                </a:cubicBezTo>
                <a:cubicBezTo>
                  <a:pt x="5076787" y="105535"/>
                  <a:pt x="5237901" y="17570"/>
                  <a:pt x="5415491" y="0"/>
                </a:cubicBezTo>
                <a:cubicBezTo>
                  <a:pt x="5586477" y="31445"/>
                  <a:pt x="5783546" y="148373"/>
                  <a:pt x="5750350" y="334859"/>
                </a:cubicBezTo>
                <a:cubicBezTo>
                  <a:pt x="5742207" y="503365"/>
                  <a:pt x="5745417" y="647589"/>
                  <a:pt x="5750350" y="884028"/>
                </a:cubicBezTo>
                <a:cubicBezTo>
                  <a:pt x="5755283" y="1120467"/>
                  <a:pt x="5750860" y="1324023"/>
                  <a:pt x="5750350" y="1553746"/>
                </a:cubicBezTo>
                <a:cubicBezTo>
                  <a:pt x="5749840" y="1783469"/>
                  <a:pt x="5744062" y="2066378"/>
                  <a:pt x="5750350" y="2223465"/>
                </a:cubicBezTo>
                <a:cubicBezTo>
                  <a:pt x="5756638" y="2380552"/>
                  <a:pt x="5720410" y="2602660"/>
                  <a:pt x="5750350" y="2973549"/>
                </a:cubicBezTo>
                <a:cubicBezTo>
                  <a:pt x="5780290" y="3344438"/>
                  <a:pt x="5728295" y="3422463"/>
                  <a:pt x="5750350" y="3562901"/>
                </a:cubicBezTo>
                <a:cubicBezTo>
                  <a:pt x="5772405" y="3703339"/>
                  <a:pt x="5747936" y="4152323"/>
                  <a:pt x="5750350" y="4353169"/>
                </a:cubicBezTo>
                <a:cubicBezTo>
                  <a:pt x="5782996" y="4537393"/>
                  <a:pt x="5632742" y="4705101"/>
                  <a:pt x="5415491" y="4688028"/>
                </a:cubicBezTo>
                <a:cubicBezTo>
                  <a:pt x="5037829" y="4716832"/>
                  <a:pt x="4918212" y="4680353"/>
                  <a:pt x="4642608" y="4688028"/>
                </a:cubicBezTo>
                <a:cubicBezTo>
                  <a:pt x="4367004" y="4695703"/>
                  <a:pt x="4220983" y="4713235"/>
                  <a:pt x="4107014" y="4688028"/>
                </a:cubicBezTo>
                <a:cubicBezTo>
                  <a:pt x="3993045" y="4662821"/>
                  <a:pt x="3742904" y="4699222"/>
                  <a:pt x="3523961" y="4688028"/>
                </a:cubicBezTo>
                <a:cubicBezTo>
                  <a:pt x="3305018" y="4676834"/>
                  <a:pt x="3038440" y="4679820"/>
                  <a:pt x="2845994" y="4688029"/>
                </a:cubicBezTo>
                <a:cubicBezTo>
                  <a:pt x="2653548" y="4696238"/>
                  <a:pt x="2561820" y="4663439"/>
                  <a:pt x="2310400" y="4688029"/>
                </a:cubicBezTo>
                <a:cubicBezTo>
                  <a:pt x="2058980" y="4712619"/>
                  <a:pt x="1853601" y="4701416"/>
                  <a:pt x="1632432" y="4688029"/>
                </a:cubicBezTo>
                <a:cubicBezTo>
                  <a:pt x="1411263" y="4674642"/>
                  <a:pt x="1091038" y="4685649"/>
                  <a:pt x="669718" y="4688029"/>
                </a:cubicBezTo>
                <a:cubicBezTo>
                  <a:pt x="663349" y="4780624"/>
                  <a:pt x="654444" y="4926497"/>
                  <a:pt x="669718" y="5022888"/>
                </a:cubicBezTo>
                <a:cubicBezTo>
                  <a:pt x="684197" y="5215129"/>
                  <a:pt x="521799" y="5346513"/>
                  <a:pt x="334859" y="5357747"/>
                </a:cubicBezTo>
                <a:cubicBezTo>
                  <a:pt x="195896" y="5359908"/>
                  <a:pt x="-32607" y="5190663"/>
                  <a:pt x="0" y="5022888"/>
                </a:cubicBezTo>
                <a:cubicBezTo>
                  <a:pt x="13174" y="4674380"/>
                  <a:pt x="-14830" y="4475899"/>
                  <a:pt x="0" y="4312987"/>
                </a:cubicBezTo>
                <a:cubicBezTo>
                  <a:pt x="14830" y="4150075"/>
                  <a:pt x="10103" y="3804230"/>
                  <a:pt x="0" y="3643268"/>
                </a:cubicBezTo>
                <a:cubicBezTo>
                  <a:pt x="-10103" y="3482306"/>
                  <a:pt x="18496" y="3162266"/>
                  <a:pt x="0" y="3013733"/>
                </a:cubicBezTo>
                <a:cubicBezTo>
                  <a:pt x="-18496" y="2865201"/>
                  <a:pt x="-12152" y="2652888"/>
                  <a:pt x="0" y="2424381"/>
                </a:cubicBezTo>
                <a:cubicBezTo>
                  <a:pt x="12152" y="2195874"/>
                  <a:pt x="-18368" y="2121268"/>
                  <a:pt x="0" y="1835029"/>
                </a:cubicBezTo>
                <a:cubicBezTo>
                  <a:pt x="18368" y="1548790"/>
                  <a:pt x="11022" y="1286399"/>
                  <a:pt x="0" y="1004578"/>
                </a:cubicBezTo>
                <a:close/>
                <a:moveTo>
                  <a:pt x="5080632" y="669718"/>
                </a:moveTo>
                <a:cubicBezTo>
                  <a:pt x="5216952" y="669821"/>
                  <a:pt x="5251575" y="680234"/>
                  <a:pt x="5415491" y="669718"/>
                </a:cubicBezTo>
                <a:cubicBezTo>
                  <a:pt x="5613655" y="704645"/>
                  <a:pt x="5715857" y="536584"/>
                  <a:pt x="5750350" y="334859"/>
                </a:cubicBezTo>
                <a:moveTo>
                  <a:pt x="5415491" y="669718"/>
                </a:moveTo>
                <a:cubicBezTo>
                  <a:pt x="5411290" y="557952"/>
                  <a:pt x="5413933" y="478116"/>
                  <a:pt x="5415491" y="334859"/>
                </a:cubicBezTo>
                <a:cubicBezTo>
                  <a:pt x="5421596" y="425162"/>
                  <a:pt x="5339200" y="485274"/>
                  <a:pt x="5248061" y="502289"/>
                </a:cubicBezTo>
                <a:cubicBezTo>
                  <a:pt x="5162074" y="509505"/>
                  <a:pt x="5091108" y="421792"/>
                  <a:pt x="5080631" y="334859"/>
                </a:cubicBezTo>
                <a:moveTo>
                  <a:pt x="334859" y="1339437"/>
                </a:moveTo>
                <a:cubicBezTo>
                  <a:pt x="350068" y="1184982"/>
                  <a:pt x="339419" y="1083454"/>
                  <a:pt x="334859" y="1004578"/>
                </a:cubicBezTo>
                <a:cubicBezTo>
                  <a:pt x="335254" y="899552"/>
                  <a:pt x="415440" y="828808"/>
                  <a:pt x="502289" y="837148"/>
                </a:cubicBezTo>
                <a:cubicBezTo>
                  <a:pt x="596368" y="835227"/>
                  <a:pt x="671849" y="917349"/>
                  <a:pt x="669719" y="1004578"/>
                </a:cubicBezTo>
                <a:cubicBezTo>
                  <a:pt x="674446" y="1205386"/>
                  <a:pt x="563703" y="1335052"/>
                  <a:pt x="334860" y="1339437"/>
                </a:cubicBezTo>
                <a:cubicBezTo>
                  <a:pt x="185088" y="1343561"/>
                  <a:pt x="21484" y="1210738"/>
                  <a:pt x="1" y="1004578"/>
                </a:cubicBezTo>
                <a:moveTo>
                  <a:pt x="669718" y="1004578"/>
                </a:moveTo>
                <a:cubicBezTo>
                  <a:pt x="644928" y="1306585"/>
                  <a:pt x="647210" y="1436339"/>
                  <a:pt x="669718" y="1618487"/>
                </a:cubicBezTo>
                <a:cubicBezTo>
                  <a:pt x="692226" y="1800635"/>
                  <a:pt x="689415" y="2118922"/>
                  <a:pt x="669718" y="2306064"/>
                </a:cubicBezTo>
                <a:cubicBezTo>
                  <a:pt x="650021" y="2493206"/>
                  <a:pt x="664664" y="2834484"/>
                  <a:pt x="669718" y="2993642"/>
                </a:cubicBezTo>
                <a:cubicBezTo>
                  <a:pt x="674772" y="3152800"/>
                  <a:pt x="676208" y="3328858"/>
                  <a:pt x="669718" y="3644385"/>
                </a:cubicBezTo>
                <a:cubicBezTo>
                  <a:pt x="663228" y="3959912"/>
                  <a:pt x="677086" y="4335684"/>
                  <a:pt x="669718" y="4688029"/>
                </a:cubicBezTo>
              </a:path>
              <a:path w="5750350" h="5357747" fill="none" stroke="0" extrusionOk="0">
                <a:moveTo>
                  <a:pt x="0" y="1004578"/>
                </a:moveTo>
                <a:cubicBezTo>
                  <a:pt x="-9876" y="821681"/>
                  <a:pt x="178926" y="664403"/>
                  <a:pt x="334859" y="669719"/>
                </a:cubicBezTo>
                <a:cubicBezTo>
                  <a:pt x="710302" y="677703"/>
                  <a:pt x="920538" y="638425"/>
                  <a:pt x="1107742" y="669719"/>
                </a:cubicBezTo>
                <a:cubicBezTo>
                  <a:pt x="1294946" y="701013"/>
                  <a:pt x="1584233" y="693449"/>
                  <a:pt x="1785710" y="669719"/>
                </a:cubicBezTo>
                <a:cubicBezTo>
                  <a:pt x="1987187" y="645989"/>
                  <a:pt x="2122922" y="671533"/>
                  <a:pt x="2321304" y="669719"/>
                </a:cubicBezTo>
                <a:cubicBezTo>
                  <a:pt x="2519686" y="667905"/>
                  <a:pt x="2680639" y="670872"/>
                  <a:pt x="2904356" y="669718"/>
                </a:cubicBezTo>
                <a:cubicBezTo>
                  <a:pt x="3128073" y="668565"/>
                  <a:pt x="3355107" y="698098"/>
                  <a:pt x="3629781" y="669718"/>
                </a:cubicBezTo>
                <a:cubicBezTo>
                  <a:pt x="3904455" y="641338"/>
                  <a:pt x="4010754" y="683119"/>
                  <a:pt x="4165376" y="669718"/>
                </a:cubicBezTo>
                <a:cubicBezTo>
                  <a:pt x="4319999" y="656317"/>
                  <a:pt x="4849526" y="680170"/>
                  <a:pt x="5080632" y="669718"/>
                </a:cubicBezTo>
                <a:cubicBezTo>
                  <a:pt x="5092971" y="538273"/>
                  <a:pt x="5084801" y="445608"/>
                  <a:pt x="5080632" y="334859"/>
                </a:cubicBezTo>
                <a:cubicBezTo>
                  <a:pt x="5075622" y="136829"/>
                  <a:pt x="5257914" y="11850"/>
                  <a:pt x="5415491" y="0"/>
                </a:cubicBezTo>
                <a:cubicBezTo>
                  <a:pt x="5567426" y="5474"/>
                  <a:pt x="5763185" y="152894"/>
                  <a:pt x="5750350" y="334859"/>
                </a:cubicBezTo>
                <a:cubicBezTo>
                  <a:pt x="5722254" y="559914"/>
                  <a:pt x="5758965" y="774626"/>
                  <a:pt x="5750350" y="1084944"/>
                </a:cubicBezTo>
                <a:cubicBezTo>
                  <a:pt x="5741735" y="1395262"/>
                  <a:pt x="5757845" y="1489961"/>
                  <a:pt x="5750350" y="1835028"/>
                </a:cubicBezTo>
                <a:cubicBezTo>
                  <a:pt x="5742855" y="2180095"/>
                  <a:pt x="5772067" y="2197948"/>
                  <a:pt x="5750350" y="2424380"/>
                </a:cubicBezTo>
                <a:cubicBezTo>
                  <a:pt x="5728633" y="2650812"/>
                  <a:pt x="5728982" y="2855111"/>
                  <a:pt x="5750350" y="2973549"/>
                </a:cubicBezTo>
                <a:cubicBezTo>
                  <a:pt x="5771718" y="3091987"/>
                  <a:pt x="5728844" y="3516038"/>
                  <a:pt x="5750350" y="3683451"/>
                </a:cubicBezTo>
                <a:cubicBezTo>
                  <a:pt x="5771856" y="3850864"/>
                  <a:pt x="5781884" y="4171093"/>
                  <a:pt x="5750350" y="4353169"/>
                </a:cubicBezTo>
                <a:cubicBezTo>
                  <a:pt x="5756996" y="4547615"/>
                  <a:pt x="5644380" y="4682252"/>
                  <a:pt x="5415491" y="4688028"/>
                </a:cubicBezTo>
                <a:cubicBezTo>
                  <a:pt x="5223192" y="4676492"/>
                  <a:pt x="4941066" y="4708935"/>
                  <a:pt x="4737523" y="4688028"/>
                </a:cubicBezTo>
                <a:cubicBezTo>
                  <a:pt x="4533980" y="4667121"/>
                  <a:pt x="4424035" y="4688789"/>
                  <a:pt x="4201929" y="4688028"/>
                </a:cubicBezTo>
                <a:cubicBezTo>
                  <a:pt x="3979823" y="4687267"/>
                  <a:pt x="3711239" y="4671216"/>
                  <a:pt x="3571419" y="4688028"/>
                </a:cubicBezTo>
                <a:cubicBezTo>
                  <a:pt x="3431599" y="4704841"/>
                  <a:pt x="3085263" y="4694144"/>
                  <a:pt x="2940909" y="4688029"/>
                </a:cubicBezTo>
                <a:cubicBezTo>
                  <a:pt x="2796555" y="4681913"/>
                  <a:pt x="2586491" y="4676891"/>
                  <a:pt x="2357857" y="4688029"/>
                </a:cubicBezTo>
                <a:cubicBezTo>
                  <a:pt x="2129223" y="4699167"/>
                  <a:pt x="1956106" y="4680449"/>
                  <a:pt x="1584974" y="4688029"/>
                </a:cubicBezTo>
                <a:cubicBezTo>
                  <a:pt x="1213842" y="4695609"/>
                  <a:pt x="1119700" y="4669183"/>
                  <a:pt x="669718" y="4688029"/>
                </a:cubicBezTo>
                <a:cubicBezTo>
                  <a:pt x="667834" y="4821687"/>
                  <a:pt x="667414" y="4926938"/>
                  <a:pt x="669718" y="5022888"/>
                </a:cubicBezTo>
                <a:cubicBezTo>
                  <a:pt x="679263" y="5226059"/>
                  <a:pt x="491264" y="5330296"/>
                  <a:pt x="334859" y="5357747"/>
                </a:cubicBezTo>
                <a:cubicBezTo>
                  <a:pt x="189527" y="5369721"/>
                  <a:pt x="6881" y="5172719"/>
                  <a:pt x="0" y="5022888"/>
                </a:cubicBezTo>
                <a:cubicBezTo>
                  <a:pt x="28235" y="4862186"/>
                  <a:pt x="-605" y="4639963"/>
                  <a:pt x="0" y="4433536"/>
                </a:cubicBezTo>
                <a:cubicBezTo>
                  <a:pt x="605" y="4227109"/>
                  <a:pt x="16556" y="4040200"/>
                  <a:pt x="0" y="3723634"/>
                </a:cubicBezTo>
                <a:cubicBezTo>
                  <a:pt x="-16556" y="3407068"/>
                  <a:pt x="-10418" y="3332827"/>
                  <a:pt x="0" y="3174465"/>
                </a:cubicBezTo>
                <a:cubicBezTo>
                  <a:pt x="10418" y="3016103"/>
                  <a:pt x="2984" y="2801232"/>
                  <a:pt x="0" y="2464564"/>
                </a:cubicBezTo>
                <a:cubicBezTo>
                  <a:pt x="-2984" y="2127896"/>
                  <a:pt x="36075" y="1889266"/>
                  <a:pt x="0" y="1714479"/>
                </a:cubicBezTo>
                <a:cubicBezTo>
                  <a:pt x="-36075" y="1539693"/>
                  <a:pt x="-34899" y="1289878"/>
                  <a:pt x="0" y="1004578"/>
                </a:cubicBezTo>
                <a:close/>
                <a:moveTo>
                  <a:pt x="5080632" y="669718"/>
                </a:moveTo>
                <a:cubicBezTo>
                  <a:pt x="5156994" y="660403"/>
                  <a:pt x="5334359" y="666667"/>
                  <a:pt x="5415491" y="669718"/>
                </a:cubicBezTo>
                <a:cubicBezTo>
                  <a:pt x="5557244" y="681171"/>
                  <a:pt x="5738569" y="561140"/>
                  <a:pt x="5750350" y="334859"/>
                </a:cubicBezTo>
                <a:moveTo>
                  <a:pt x="5415491" y="669718"/>
                </a:moveTo>
                <a:cubicBezTo>
                  <a:pt x="5408920" y="523786"/>
                  <a:pt x="5427571" y="439239"/>
                  <a:pt x="5415491" y="334859"/>
                </a:cubicBezTo>
                <a:cubicBezTo>
                  <a:pt x="5407165" y="409268"/>
                  <a:pt x="5333038" y="517069"/>
                  <a:pt x="5248061" y="502289"/>
                </a:cubicBezTo>
                <a:cubicBezTo>
                  <a:pt x="5153481" y="501077"/>
                  <a:pt x="5078270" y="423725"/>
                  <a:pt x="5080631" y="334859"/>
                </a:cubicBezTo>
                <a:moveTo>
                  <a:pt x="334859" y="1339437"/>
                </a:moveTo>
                <a:cubicBezTo>
                  <a:pt x="323700" y="1180579"/>
                  <a:pt x="330083" y="1095288"/>
                  <a:pt x="334859" y="1004578"/>
                </a:cubicBezTo>
                <a:cubicBezTo>
                  <a:pt x="354494" y="913035"/>
                  <a:pt x="417986" y="831488"/>
                  <a:pt x="502289" y="837148"/>
                </a:cubicBezTo>
                <a:cubicBezTo>
                  <a:pt x="590738" y="846182"/>
                  <a:pt x="673107" y="933253"/>
                  <a:pt x="669719" y="1004578"/>
                </a:cubicBezTo>
                <a:cubicBezTo>
                  <a:pt x="674530" y="1189432"/>
                  <a:pt x="510828" y="1355626"/>
                  <a:pt x="334860" y="1339437"/>
                </a:cubicBezTo>
                <a:cubicBezTo>
                  <a:pt x="139711" y="1339835"/>
                  <a:pt x="29630" y="1224412"/>
                  <a:pt x="1" y="1004578"/>
                </a:cubicBezTo>
                <a:moveTo>
                  <a:pt x="669718" y="1004578"/>
                </a:moveTo>
                <a:cubicBezTo>
                  <a:pt x="680560" y="1130649"/>
                  <a:pt x="650977" y="1406720"/>
                  <a:pt x="669718" y="1581652"/>
                </a:cubicBezTo>
                <a:cubicBezTo>
                  <a:pt x="688459" y="1756584"/>
                  <a:pt x="653900" y="1932111"/>
                  <a:pt x="669718" y="2085057"/>
                </a:cubicBezTo>
                <a:cubicBezTo>
                  <a:pt x="685536" y="2238003"/>
                  <a:pt x="647096" y="2504109"/>
                  <a:pt x="669718" y="2625296"/>
                </a:cubicBezTo>
                <a:cubicBezTo>
                  <a:pt x="692340" y="2746483"/>
                  <a:pt x="676682" y="2938608"/>
                  <a:pt x="669718" y="3165536"/>
                </a:cubicBezTo>
                <a:cubicBezTo>
                  <a:pt x="662754" y="3392464"/>
                  <a:pt x="666257" y="3490843"/>
                  <a:pt x="669718" y="3668941"/>
                </a:cubicBezTo>
                <a:cubicBezTo>
                  <a:pt x="673179" y="3847039"/>
                  <a:pt x="630076" y="4396228"/>
                  <a:pt x="669718" y="4688029"/>
                </a:cubicBezTo>
              </a:path>
            </a:pathLst>
          </a:custGeom>
          <a:blipFill dpi="0" rotWithShape="1">
            <a:blip r:embed="rId2">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Vrlo je popularna bila </a:t>
            </a:r>
            <a:endParaRPr lang="hr-HR" sz="2400" b="1" i="0" dirty="0" smtClean="0">
              <a:solidFill>
                <a:schemeClr val="tx1"/>
              </a:solidFill>
              <a:effectLst/>
            </a:endParaRPr>
          </a:p>
          <a:p>
            <a:pPr algn="ctr"/>
            <a:r>
              <a:rPr lang="hr-HR" sz="2400" b="1" i="0" dirty="0" smtClean="0">
                <a:solidFill>
                  <a:schemeClr val="tx1"/>
                </a:solidFill>
                <a:effectLst/>
              </a:rPr>
              <a:t>američko-francuska </a:t>
            </a:r>
            <a:r>
              <a:rPr lang="hr-HR" sz="2400" b="1" i="0" dirty="0">
                <a:solidFill>
                  <a:schemeClr val="tx1"/>
                </a:solidFill>
                <a:effectLst/>
              </a:rPr>
              <a:t>plesačica </a:t>
            </a:r>
            <a:endParaRPr lang="hr-HR" sz="2400" b="1" i="0" dirty="0" smtClean="0">
              <a:solidFill>
                <a:schemeClr val="tx1"/>
              </a:solidFill>
              <a:effectLst/>
            </a:endParaRPr>
          </a:p>
          <a:p>
            <a:pPr algn="ctr"/>
            <a:r>
              <a:rPr lang="hr-HR" sz="2400" b="1" i="0" dirty="0" smtClean="0">
                <a:solidFill>
                  <a:schemeClr val="tx1"/>
                </a:solidFill>
                <a:effectLst/>
              </a:rPr>
              <a:t>i </a:t>
            </a:r>
            <a:r>
              <a:rPr lang="hr-HR" sz="2400" b="1" i="0" dirty="0">
                <a:solidFill>
                  <a:schemeClr val="tx1"/>
                </a:solidFill>
                <a:effectLst/>
              </a:rPr>
              <a:t>pjevačica </a:t>
            </a:r>
            <a:r>
              <a:rPr lang="hr-HR" sz="2400" b="1" i="0" dirty="0" err="1">
                <a:solidFill>
                  <a:schemeClr val="tx1"/>
                </a:solidFill>
                <a:effectLst/>
              </a:rPr>
              <a:t>Josephine</a:t>
            </a:r>
            <a:r>
              <a:rPr lang="hr-HR" sz="2400" b="1" i="0" dirty="0">
                <a:solidFill>
                  <a:schemeClr val="tx1"/>
                </a:solidFill>
                <a:effectLst/>
              </a:rPr>
              <a:t> Baker. </a:t>
            </a:r>
            <a:endParaRPr lang="hr-HR" sz="2400" b="1" i="0" dirty="0" smtClean="0">
              <a:solidFill>
                <a:schemeClr val="tx1"/>
              </a:solidFill>
              <a:effectLst/>
            </a:endParaRPr>
          </a:p>
          <a:p>
            <a:pPr algn="ctr"/>
            <a:r>
              <a:rPr lang="hr-HR" sz="2400" b="1" i="0" dirty="0" smtClean="0">
                <a:solidFill>
                  <a:schemeClr val="tx1"/>
                </a:solidFill>
                <a:effectLst/>
              </a:rPr>
              <a:t>Bila </a:t>
            </a:r>
            <a:r>
              <a:rPr lang="hr-HR" sz="2400" b="1" i="0" dirty="0">
                <a:solidFill>
                  <a:schemeClr val="tx1"/>
                </a:solidFill>
                <a:effectLst/>
              </a:rPr>
              <a:t>je jedan od simbola </a:t>
            </a:r>
            <a:endParaRPr lang="hr-HR" sz="2400" b="1" i="0" dirty="0" smtClean="0">
              <a:solidFill>
                <a:schemeClr val="tx1"/>
              </a:solidFill>
              <a:effectLst/>
            </a:endParaRPr>
          </a:p>
          <a:p>
            <a:pPr algn="ctr"/>
            <a:r>
              <a:rPr lang="hr-HR" sz="2400" b="1" i="0" dirty="0" smtClean="0">
                <a:solidFill>
                  <a:schemeClr val="tx1"/>
                </a:solidFill>
                <a:effectLst/>
              </a:rPr>
              <a:t>ludih </a:t>
            </a:r>
            <a:r>
              <a:rPr lang="hr-HR" sz="2400" b="1" i="0" dirty="0">
                <a:solidFill>
                  <a:schemeClr val="tx1"/>
                </a:solidFill>
                <a:effectLst/>
              </a:rPr>
              <a:t>dvadesetih. Za vrijeme </a:t>
            </a:r>
            <a:endParaRPr lang="hr-HR" sz="2400" b="1" i="0" dirty="0" smtClean="0">
              <a:solidFill>
                <a:schemeClr val="tx1"/>
              </a:solidFill>
              <a:effectLst/>
            </a:endParaRPr>
          </a:p>
          <a:p>
            <a:pPr algn="ctr"/>
            <a:r>
              <a:rPr lang="hr-HR" sz="2400" b="1" i="0" dirty="0" smtClean="0">
                <a:solidFill>
                  <a:schemeClr val="tx1"/>
                </a:solidFill>
                <a:effectLst/>
              </a:rPr>
              <a:t>Drugoga </a:t>
            </a:r>
            <a:r>
              <a:rPr lang="hr-HR" sz="2400" b="1" i="0" dirty="0">
                <a:solidFill>
                  <a:schemeClr val="tx1"/>
                </a:solidFill>
                <a:effectLst/>
              </a:rPr>
              <a:t>svjetskog rata </a:t>
            </a:r>
            <a:endParaRPr lang="hr-HR" sz="2400" b="1" i="0" dirty="0" smtClean="0">
              <a:solidFill>
                <a:schemeClr val="tx1"/>
              </a:solidFill>
              <a:effectLst/>
            </a:endParaRPr>
          </a:p>
          <a:p>
            <a:pPr algn="ctr"/>
            <a:r>
              <a:rPr lang="hr-HR" sz="2400" b="1" i="0" dirty="0" smtClean="0">
                <a:solidFill>
                  <a:schemeClr val="tx1"/>
                </a:solidFill>
                <a:effectLst/>
              </a:rPr>
              <a:t>    sudjelovala </a:t>
            </a:r>
            <a:r>
              <a:rPr lang="hr-HR" sz="2400" b="1" i="0" dirty="0">
                <a:solidFill>
                  <a:schemeClr val="tx1"/>
                </a:solidFill>
                <a:effectLst/>
              </a:rPr>
              <a:t>je u francuskom pokretu otpora, a 60-ih godina XX. stoljeća </a:t>
            </a:r>
            <a:endParaRPr lang="hr-HR" sz="2400" b="1" i="0" dirty="0" smtClean="0">
              <a:solidFill>
                <a:schemeClr val="tx1"/>
              </a:solidFill>
              <a:effectLst/>
            </a:endParaRPr>
          </a:p>
          <a:p>
            <a:pPr algn="ctr"/>
            <a:r>
              <a:rPr lang="hr-HR" sz="2400" b="1" i="0" dirty="0" smtClean="0">
                <a:solidFill>
                  <a:schemeClr val="tx1"/>
                </a:solidFill>
                <a:effectLst/>
              </a:rPr>
              <a:t>   borila </a:t>
            </a:r>
            <a:r>
              <a:rPr lang="hr-HR" sz="2400" b="1" i="0" dirty="0">
                <a:solidFill>
                  <a:schemeClr val="tx1"/>
                </a:solidFill>
                <a:effectLst/>
              </a:rPr>
              <a:t>se za prava Afroamerikanaca.</a:t>
            </a:r>
          </a:p>
        </p:txBody>
      </p:sp>
      <p:pic>
        <p:nvPicPr>
          <p:cNvPr id="2" name="Picture 2">
            <a:extLst>
              <a:ext uri="{FF2B5EF4-FFF2-40B4-BE49-F238E27FC236}">
                <a16:creationId xmlns:a16="http://schemas.microsoft.com/office/drawing/2014/main" xmlns="" id="{22CCAF30-5EBE-4E3E-BB48-6D90E76DD52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47978" y="1266243"/>
            <a:ext cx="3938801" cy="5357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2064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2320898685"/>
              </p:ext>
            </p:extLst>
          </p:nvPr>
        </p:nvGraphicFramePr>
        <p:xfrm>
          <a:off x="518474" y="2241271"/>
          <a:ext cx="10656216" cy="426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Naslov 3">
            <a:extLst>
              <a:ext uri="{FF2B5EF4-FFF2-40B4-BE49-F238E27FC236}">
                <a16:creationId xmlns:a16="http://schemas.microsoft.com/office/drawing/2014/main" xmlns="" id="{64844703-182B-4D68-B660-8AF13D237B55}"/>
              </a:ext>
            </a:extLst>
          </p:cNvPr>
          <p:cNvSpPr>
            <a:spLocks noGrp="1"/>
          </p:cNvSpPr>
          <p:nvPr>
            <p:ph type="title"/>
          </p:nvPr>
        </p:nvSpPr>
        <p:spPr>
          <a:xfrm>
            <a:off x="659090" y="1423269"/>
            <a:ext cx="10515600" cy="770868"/>
          </a:xfrm>
        </p:spPr>
        <p:txBody>
          <a:bodyPr/>
          <a:lstStyle/>
          <a:p>
            <a:r>
              <a:rPr lang="hr-HR" b="1" dirty="0"/>
              <a:t>Borba za radnička prava</a:t>
            </a:r>
          </a:p>
        </p:txBody>
      </p:sp>
    </p:spTree>
    <p:extLst>
      <p:ext uri="{BB962C8B-B14F-4D97-AF65-F5344CB8AC3E}">
        <p14:creationId xmlns:p14="http://schemas.microsoft.com/office/powerpoint/2010/main" xmlns="" val="3329020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4285671778"/>
              </p:ext>
            </p:extLst>
          </p:nvPr>
        </p:nvGraphicFramePr>
        <p:xfrm>
          <a:off x="518474" y="2241271"/>
          <a:ext cx="10656216" cy="426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Naslov 3">
            <a:extLst>
              <a:ext uri="{FF2B5EF4-FFF2-40B4-BE49-F238E27FC236}">
                <a16:creationId xmlns:a16="http://schemas.microsoft.com/office/drawing/2014/main" xmlns="" id="{64844703-182B-4D68-B660-8AF13D237B55}"/>
              </a:ext>
            </a:extLst>
          </p:cNvPr>
          <p:cNvSpPr>
            <a:spLocks noGrp="1"/>
          </p:cNvSpPr>
          <p:nvPr>
            <p:ph type="title"/>
          </p:nvPr>
        </p:nvSpPr>
        <p:spPr>
          <a:xfrm>
            <a:off x="659090" y="1423269"/>
            <a:ext cx="10515600" cy="770868"/>
          </a:xfrm>
        </p:spPr>
        <p:txBody>
          <a:bodyPr/>
          <a:lstStyle/>
          <a:p>
            <a:r>
              <a:rPr lang="hr-HR" b="1" dirty="0"/>
              <a:t>Borba za radnička prava</a:t>
            </a:r>
          </a:p>
        </p:txBody>
      </p:sp>
    </p:spTree>
    <p:extLst>
      <p:ext uri="{BB962C8B-B14F-4D97-AF65-F5344CB8AC3E}">
        <p14:creationId xmlns:p14="http://schemas.microsoft.com/office/powerpoint/2010/main" xmlns="" val="225568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lika na kojoj se prikazuje odjeća&#10;&#10;Opis je automatski generiran">
            <a:extLst>
              <a:ext uri="{FF2B5EF4-FFF2-40B4-BE49-F238E27FC236}">
                <a16:creationId xmlns:a16="http://schemas.microsoft.com/office/drawing/2014/main" xmlns="" id="{475058A4-542A-43B0-BB21-77DEB7390862}"/>
              </a:ext>
            </a:extLst>
          </p:cNvPr>
          <p:cNvPicPr>
            <a:picLocks noChangeAspect="1"/>
          </p:cNvPicPr>
          <p:nvPr/>
        </p:nvPicPr>
        <p:blipFill>
          <a:blip r:embed="rId2"/>
          <a:stretch>
            <a:fillRect/>
          </a:stretch>
        </p:blipFill>
        <p:spPr>
          <a:xfrm>
            <a:off x="1" y="4604234"/>
            <a:ext cx="1593130" cy="2253765"/>
          </a:xfrm>
          <a:prstGeom prst="rect">
            <a:avLst/>
          </a:prstGeom>
        </p:spPr>
      </p:pic>
      <p:sp>
        <p:nvSpPr>
          <p:cNvPr id="2" name="Oblačić za govor: ovalni 1">
            <a:extLst>
              <a:ext uri="{FF2B5EF4-FFF2-40B4-BE49-F238E27FC236}">
                <a16:creationId xmlns:a16="http://schemas.microsoft.com/office/drawing/2014/main" xmlns="" id="{781E251F-2BFB-42B0-B8F5-B05A5B19B91C}"/>
              </a:ext>
            </a:extLst>
          </p:cNvPr>
          <p:cNvSpPr/>
          <p:nvPr/>
        </p:nvSpPr>
        <p:spPr>
          <a:xfrm>
            <a:off x="84845" y="1244338"/>
            <a:ext cx="4609704" cy="3544479"/>
          </a:xfrm>
          <a:custGeom>
            <a:avLst/>
            <a:gdLst>
              <a:gd name="connsiteX0" fmla="*/ 825921 w 4609704"/>
              <a:gd name="connsiteY0" fmla="*/ 3628377 h 3544479"/>
              <a:gd name="connsiteX1" fmla="*/ 747894 w 4609704"/>
              <a:gd name="connsiteY1" fmla="*/ 3078997 h 3544479"/>
              <a:gd name="connsiteX2" fmla="*/ 868424 w 4609704"/>
              <a:gd name="connsiteY2" fmla="*/ 386264 h 3544479"/>
              <a:gd name="connsiteX3" fmla="*/ 3490471 w 4609704"/>
              <a:gd name="connsiteY3" fmla="*/ 252456 h 3544479"/>
              <a:gd name="connsiteX4" fmla="*/ 4095157 w 4609704"/>
              <a:gd name="connsiteY4" fmla="*/ 2888401 h 3544479"/>
              <a:gd name="connsiteX5" fmla="*/ 1497901 w 4609704"/>
              <a:gd name="connsiteY5" fmla="*/ 3432312 h 3544479"/>
              <a:gd name="connsiteX6" fmla="*/ 825921 w 4609704"/>
              <a:gd name="connsiteY6" fmla="*/ 3628377 h 354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704" h="3544479" fill="none" extrusionOk="0">
                <a:moveTo>
                  <a:pt x="825921" y="3628377"/>
                </a:moveTo>
                <a:cubicBezTo>
                  <a:pt x="782359" y="3369468"/>
                  <a:pt x="773911" y="3231365"/>
                  <a:pt x="747894" y="3078997"/>
                </a:cubicBezTo>
                <a:cubicBezTo>
                  <a:pt x="-132412" y="2549320"/>
                  <a:pt x="-240921" y="916025"/>
                  <a:pt x="868424" y="386264"/>
                </a:cubicBezTo>
                <a:cubicBezTo>
                  <a:pt x="1506967" y="-229642"/>
                  <a:pt x="2834033" y="-153035"/>
                  <a:pt x="3490471" y="252456"/>
                </a:cubicBezTo>
                <a:cubicBezTo>
                  <a:pt x="4543355" y="678356"/>
                  <a:pt x="4966257" y="2129093"/>
                  <a:pt x="4095157" y="2888401"/>
                </a:cubicBezTo>
                <a:cubicBezTo>
                  <a:pt x="3437981" y="3481979"/>
                  <a:pt x="2473624" y="3612479"/>
                  <a:pt x="1497901" y="3432312"/>
                </a:cubicBezTo>
                <a:cubicBezTo>
                  <a:pt x="1249460" y="3488272"/>
                  <a:pt x="1043950" y="3573918"/>
                  <a:pt x="825921" y="3628377"/>
                </a:cubicBezTo>
                <a:close/>
              </a:path>
              <a:path w="4609704" h="3544479" stroke="0" extrusionOk="0">
                <a:moveTo>
                  <a:pt x="825921" y="3628377"/>
                </a:moveTo>
                <a:cubicBezTo>
                  <a:pt x="815834" y="3502243"/>
                  <a:pt x="781595" y="3295669"/>
                  <a:pt x="747894" y="3078997"/>
                </a:cubicBezTo>
                <a:cubicBezTo>
                  <a:pt x="-353305" y="2278168"/>
                  <a:pt x="-260142" y="1044389"/>
                  <a:pt x="868424" y="386264"/>
                </a:cubicBezTo>
                <a:cubicBezTo>
                  <a:pt x="1667773" y="132350"/>
                  <a:pt x="2648302" y="-287002"/>
                  <a:pt x="3490471" y="252456"/>
                </a:cubicBezTo>
                <a:cubicBezTo>
                  <a:pt x="4581631" y="807535"/>
                  <a:pt x="5011410" y="2225292"/>
                  <a:pt x="4095157" y="2888401"/>
                </a:cubicBezTo>
                <a:cubicBezTo>
                  <a:pt x="3462167" y="3645376"/>
                  <a:pt x="2279792" y="3753193"/>
                  <a:pt x="1497901" y="3432312"/>
                </a:cubicBezTo>
                <a:cubicBezTo>
                  <a:pt x="1200717" y="3525523"/>
                  <a:pt x="1145510" y="3565883"/>
                  <a:pt x="825921" y="3628377"/>
                </a:cubicBezTo>
                <a:close/>
              </a:path>
            </a:pathLst>
          </a:custGeom>
          <a:blipFill>
            <a:blip r:embed="rId3">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32083"/>
                      <a:gd name="adj2" fmla="val 523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hr-HR" sz="2400" b="1" dirty="0">
                <a:solidFill>
                  <a:schemeClr val="tx1"/>
                </a:solidFill>
                <a:ea typeface="Calibri" panose="020F0502020204030204" pitchFamily="34" charset="0"/>
                <a:cs typeface="Times New Roman" panose="02020603050405020304" pitchFamily="18" charset="0"/>
              </a:rPr>
              <a:t>P</a:t>
            </a:r>
            <a:r>
              <a:rPr lang="hr-HR" sz="2400" b="1" dirty="0">
                <a:solidFill>
                  <a:schemeClr val="tx1"/>
                </a:solidFill>
                <a:effectLst/>
                <a:ea typeface="Calibri" panose="020F0502020204030204" pitchFamily="34" charset="0"/>
                <a:cs typeface="Times New Roman" panose="02020603050405020304" pitchFamily="18" charset="0"/>
              </a:rPr>
              <a:t>ročitaj tekst </a:t>
            </a:r>
            <a:r>
              <a:rPr lang="hr-HR" sz="2400" b="1" i="1" dirty="0">
                <a:solidFill>
                  <a:schemeClr val="tx1"/>
                </a:solidFill>
                <a:ea typeface="Calibri" panose="020F0502020204030204" pitchFamily="34" charset="0"/>
                <a:cs typeface="Times New Roman" panose="02020603050405020304" pitchFamily="18" charset="0"/>
              </a:rPr>
              <a:t>P</a:t>
            </a:r>
            <a:r>
              <a:rPr lang="hr-HR" sz="2400" b="1" i="1" dirty="0">
                <a:solidFill>
                  <a:schemeClr val="tx1"/>
                </a:solidFill>
                <a:effectLst/>
                <a:ea typeface="Calibri" panose="020F0502020204030204" pitchFamily="34" charset="0"/>
                <a:cs typeface="Times New Roman" panose="02020603050405020304" pitchFamily="18" charset="0"/>
              </a:rPr>
              <a:t>ovijesni koncept – uzroci i posljedice </a:t>
            </a:r>
            <a:r>
              <a:rPr lang="hr-HR" sz="2400" b="1" dirty="0">
                <a:solidFill>
                  <a:schemeClr val="tx1"/>
                </a:solidFill>
                <a:effectLst/>
                <a:ea typeface="Calibri" panose="020F0502020204030204" pitchFamily="34" charset="0"/>
                <a:cs typeface="Times New Roman" panose="02020603050405020304" pitchFamily="18" charset="0"/>
              </a:rPr>
              <a:t>(U/str. 58) o općem štrajku u Velikoj Britaniji 1926. godine te o štrajku u varaždinskom TIVAR-u. </a:t>
            </a:r>
          </a:p>
        </p:txBody>
      </p:sp>
      <p:pic>
        <p:nvPicPr>
          <p:cNvPr id="5" name="Slika 4">
            <a:extLst>
              <a:ext uri="{FF2B5EF4-FFF2-40B4-BE49-F238E27FC236}">
                <a16:creationId xmlns:a16="http://schemas.microsoft.com/office/drawing/2014/main" xmlns="" id="{54CE478B-63C2-46E1-B9E6-BB887C1C0A3C}"/>
              </a:ext>
            </a:extLst>
          </p:cNvPr>
          <p:cNvPicPr>
            <a:picLocks noChangeAspect="1"/>
          </p:cNvPicPr>
          <p:nvPr/>
        </p:nvPicPr>
        <p:blipFill>
          <a:blip r:embed="rId4"/>
          <a:stretch>
            <a:fillRect/>
          </a:stretch>
        </p:blipFill>
        <p:spPr>
          <a:xfrm>
            <a:off x="4760536" y="1491946"/>
            <a:ext cx="7261779" cy="4960703"/>
          </a:xfrm>
          <a:prstGeom prst="rect">
            <a:avLst/>
          </a:prstGeom>
          <a:ln>
            <a:noFill/>
          </a:ln>
          <a:effectLst>
            <a:outerShdw blurRad="292100" dist="139700" dir="2700000" algn="tl" rotWithShape="0">
              <a:srgbClr val="333333">
                <a:alpha val="65000"/>
              </a:srgbClr>
            </a:outerShdw>
          </a:effectLst>
        </p:spPr>
      </p:pic>
      <p:pic>
        <p:nvPicPr>
          <p:cNvPr id="6" name="Slika 5" descr="Slika na kojoj se prikazuje odjeća&#10;&#10;Opis je automatski generiran">
            <a:extLst>
              <a:ext uri="{FF2B5EF4-FFF2-40B4-BE49-F238E27FC236}">
                <a16:creationId xmlns:a16="http://schemas.microsoft.com/office/drawing/2014/main" xmlns="" id="{7307A8A7-59DA-4109-81D7-FD7B271D8246}"/>
              </a:ext>
            </a:extLst>
          </p:cNvPr>
          <p:cNvPicPr>
            <a:picLocks noChangeAspect="1"/>
          </p:cNvPicPr>
          <p:nvPr/>
        </p:nvPicPr>
        <p:blipFill>
          <a:blip r:embed="rId5"/>
          <a:stretch>
            <a:fillRect/>
          </a:stretch>
        </p:blipFill>
        <p:spPr>
          <a:xfrm>
            <a:off x="37189" y="4713402"/>
            <a:ext cx="1497368" cy="2118292"/>
          </a:xfrm>
          <a:prstGeom prst="rect">
            <a:avLst/>
          </a:prstGeom>
        </p:spPr>
      </p:pic>
      <p:sp>
        <p:nvSpPr>
          <p:cNvPr id="7" name="Oblačić za govor: ovalni 6">
            <a:extLst>
              <a:ext uri="{FF2B5EF4-FFF2-40B4-BE49-F238E27FC236}">
                <a16:creationId xmlns:a16="http://schemas.microsoft.com/office/drawing/2014/main" xmlns="" id="{F5E500B3-FED3-4202-B40F-6817A1323B82}"/>
              </a:ext>
            </a:extLst>
          </p:cNvPr>
          <p:cNvSpPr/>
          <p:nvPr/>
        </p:nvSpPr>
        <p:spPr>
          <a:xfrm>
            <a:off x="161829" y="1037761"/>
            <a:ext cx="4994631" cy="4017390"/>
          </a:xfrm>
          <a:custGeom>
            <a:avLst/>
            <a:gdLst>
              <a:gd name="connsiteX0" fmla="*/ 800639 w 4994631"/>
              <a:gd name="connsiteY0" fmla="*/ 4093640 h 4017390"/>
              <a:gd name="connsiteX1" fmla="*/ 756059 w 4994631"/>
              <a:gd name="connsiteY1" fmla="*/ 3448582 h 4017390"/>
              <a:gd name="connsiteX2" fmla="*/ 916746 w 4994631"/>
              <a:gd name="connsiteY2" fmla="*/ 453508 h 4017390"/>
              <a:gd name="connsiteX3" fmla="*/ 3848702 w 4994631"/>
              <a:gd name="connsiteY3" fmla="*/ 319512 h 4017390"/>
              <a:gd name="connsiteX4" fmla="*/ 4446667 w 4994631"/>
              <a:gd name="connsiteY4" fmla="*/ 3264245 h 4017390"/>
              <a:gd name="connsiteX5" fmla="*/ 1553451 w 4994631"/>
              <a:gd name="connsiteY5" fmla="*/ 3868395 h 4017390"/>
              <a:gd name="connsiteX6" fmla="*/ 1161989 w 4994631"/>
              <a:gd name="connsiteY6" fmla="*/ 3985522 h 4017390"/>
              <a:gd name="connsiteX7" fmla="*/ 800639 w 4994631"/>
              <a:gd name="connsiteY7" fmla="*/ 4093640 h 401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631" h="4017390" fill="none" extrusionOk="0">
                <a:moveTo>
                  <a:pt x="800639" y="4093640"/>
                </a:moveTo>
                <a:cubicBezTo>
                  <a:pt x="758345" y="3883070"/>
                  <a:pt x="793365" y="3685987"/>
                  <a:pt x="756059" y="3448582"/>
                </a:cubicBezTo>
                <a:cubicBezTo>
                  <a:pt x="-379708" y="2575761"/>
                  <a:pt x="-188410" y="1216134"/>
                  <a:pt x="916746" y="453508"/>
                </a:cubicBezTo>
                <a:cubicBezTo>
                  <a:pt x="1637367" y="-107159"/>
                  <a:pt x="3080149" y="-24492"/>
                  <a:pt x="3848702" y="319512"/>
                </a:cubicBezTo>
                <a:cubicBezTo>
                  <a:pt x="5324323" y="776197"/>
                  <a:pt x="5398830" y="2056026"/>
                  <a:pt x="4446667" y="3264245"/>
                </a:cubicBezTo>
                <a:cubicBezTo>
                  <a:pt x="3817120" y="4099832"/>
                  <a:pt x="2534162" y="4134674"/>
                  <a:pt x="1553451" y="3868395"/>
                </a:cubicBezTo>
                <a:cubicBezTo>
                  <a:pt x="1439136" y="3897749"/>
                  <a:pt x="1245237" y="3948183"/>
                  <a:pt x="1161989" y="3985522"/>
                </a:cubicBezTo>
                <a:cubicBezTo>
                  <a:pt x="1078741" y="4022861"/>
                  <a:pt x="949361" y="4057564"/>
                  <a:pt x="800639" y="4093640"/>
                </a:cubicBezTo>
                <a:close/>
              </a:path>
              <a:path w="4994631" h="4017390" stroke="0" extrusionOk="0">
                <a:moveTo>
                  <a:pt x="800639" y="4093640"/>
                </a:moveTo>
                <a:cubicBezTo>
                  <a:pt x="790467" y="3851329"/>
                  <a:pt x="798050" y="3639601"/>
                  <a:pt x="756059" y="3448582"/>
                </a:cubicBezTo>
                <a:cubicBezTo>
                  <a:pt x="-509397" y="2387588"/>
                  <a:pt x="-386627" y="1069828"/>
                  <a:pt x="916746" y="453508"/>
                </a:cubicBezTo>
                <a:cubicBezTo>
                  <a:pt x="1776265" y="-3022"/>
                  <a:pt x="2917989" y="-338996"/>
                  <a:pt x="3848702" y="319512"/>
                </a:cubicBezTo>
                <a:cubicBezTo>
                  <a:pt x="4780432" y="966005"/>
                  <a:pt x="5391730" y="2434447"/>
                  <a:pt x="4446667" y="3264245"/>
                </a:cubicBezTo>
                <a:cubicBezTo>
                  <a:pt x="3753210" y="3993286"/>
                  <a:pt x="2384481" y="4276574"/>
                  <a:pt x="1553451" y="3868395"/>
                </a:cubicBezTo>
                <a:cubicBezTo>
                  <a:pt x="1472193" y="3906733"/>
                  <a:pt x="1343022" y="3914754"/>
                  <a:pt x="1192101" y="3976513"/>
                </a:cubicBezTo>
                <a:cubicBezTo>
                  <a:pt x="1041180" y="4038272"/>
                  <a:pt x="887226" y="4067345"/>
                  <a:pt x="800639" y="4093640"/>
                </a:cubicBezTo>
                <a:close/>
              </a:path>
            </a:pathLst>
          </a:custGeom>
          <a:blipFill>
            <a:blip r:embed="rId3">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33970"/>
                      <a:gd name="adj2" fmla="val 5189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b="1" dirty="0">
                <a:solidFill>
                  <a:schemeClr val="tx1"/>
                </a:solidFill>
              </a:rPr>
              <a:t>Postoje li sličnosti kod štrajka u Britaniji i štrajka u Varaždinu? Je li štrajk u Varaždinu krenuo zbog nepravde? Tko su štrajkolomci? Zašto se ljudi odlučuju biti štrajkolomci? Koliko je trajao štrajk? Što su radnici radili nakon svog uspjeha? Postoje li štrajkovi danas? Što žele radnici postići?</a:t>
            </a:r>
            <a:r>
              <a:rPr lang="hr-HR" sz="2000" b="1" dirty="0">
                <a:solidFill>
                  <a:schemeClr val="tx1"/>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42032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4" presetClass="exit" presetSubtype="10" fill="hold" grpId="0" nodeType="afterEffect">
                                  <p:stCondLst>
                                    <p:cond delay="0"/>
                                  </p:stCondLst>
                                  <p:childTnLst>
                                    <p:animEffect transition="out" filter="randombar(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savinuti kut 3">
            <a:extLst>
              <a:ext uri="{FF2B5EF4-FFF2-40B4-BE49-F238E27FC236}">
                <a16:creationId xmlns:a16="http://schemas.microsoft.com/office/drawing/2014/main" xmlns="" id="{9FA1F401-A9AE-472F-BD9F-56415AD945D5}"/>
              </a:ext>
            </a:extLst>
          </p:cNvPr>
          <p:cNvSpPr/>
          <p:nvPr/>
        </p:nvSpPr>
        <p:spPr>
          <a:xfrm>
            <a:off x="471340" y="1272619"/>
            <a:ext cx="11317248" cy="5438527"/>
          </a:xfrm>
          <a:custGeom>
            <a:avLst/>
            <a:gdLst>
              <a:gd name="connsiteX0" fmla="*/ 0 w 11317248"/>
              <a:gd name="connsiteY0" fmla="*/ 0 h 5438527"/>
              <a:gd name="connsiteX1" fmla="*/ 11317248 w 11317248"/>
              <a:gd name="connsiteY1" fmla="*/ 0 h 5438527"/>
              <a:gd name="connsiteX2" fmla="*/ 11317248 w 11317248"/>
              <a:gd name="connsiteY2" fmla="*/ 4532088 h 5438527"/>
              <a:gd name="connsiteX3" fmla="*/ 10410809 w 11317248"/>
              <a:gd name="connsiteY3" fmla="*/ 5438527 h 5438527"/>
              <a:gd name="connsiteX4" fmla="*/ 0 w 11317248"/>
              <a:gd name="connsiteY4" fmla="*/ 5438527 h 5438527"/>
              <a:gd name="connsiteX5" fmla="*/ 0 w 11317248"/>
              <a:gd name="connsiteY5" fmla="*/ 0 h 5438527"/>
              <a:gd name="connsiteX0" fmla="*/ 10410809 w 11317248"/>
              <a:gd name="connsiteY0" fmla="*/ 5438527 h 5438527"/>
              <a:gd name="connsiteX1" fmla="*/ 10592097 w 11317248"/>
              <a:gd name="connsiteY1" fmla="*/ 4713376 h 5438527"/>
              <a:gd name="connsiteX2" fmla="*/ 11317248 w 11317248"/>
              <a:gd name="connsiteY2" fmla="*/ 4532088 h 5438527"/>
              <a:gd name="connsiteX3" fmla="*/ 10410809 w 11317248"/>
              <a:gd name="connsiteY3" fmla="*/ 5438527 h 5438527"/>
              <a:gd name="connsiteX0" fmla="*/ 10410809 w 11317248"/>
              <a:gd name="connsiteY0" fmla="*/ 5438527 h 5438527"/>
              <a:gd name="connsiteX1" fmla="*/ 10592097 w 11317248"/>
              <a:gd name="connsiteY1" fmla="*/ 4713376 h 5438527"/>
              <a:gd name="connsiteX2" fmla="*/ 11317248 w 11317248"/>
              <a:gd name="connsiteY2" fmla="*/ 4532088 h 5438527"/>
              <a:gd name="connsiteX3" fmla="*/ 10410809 w 11317248"/>
              <a:gd name="connsiteY3" fmla="*/ 5438527 h 5438527"/>
              <a:gd name="connsiteX4" fmla="*/ 0 w 11317248"/>
              <a:gd name="connsiteY4" fmla="*/ 5438527 h 5438527"/>
              <a:gd name="connsiteX5" fmla="*/ 0 w 11317248"/>
              <a:gd name="connsiteY5" fmla="*/ 0 h 5438527"/>
              <a:gd name="connsiteX6" fmla="*/ 11317248 w 11317248"/>
              <a:gd name="connsiteY6" fmla="*/ 0 h 5438527"/>
              <a:gd name="connsiteX7" fmla="*/ 11317248 w 11317248"/>
              <a:gd name="connsiteY7" fmla="*/ 4532088 h 543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7248" h="5438527" stroke="0" extrusionOk="0">
                <a:moveTo>
                  <a:pt x="0" y="0"/>
                </a:moveTo>
                <a:cubicBezTo>
                  <a:pt x="3415000" y="136036"/>
                  <a:pt x="6116080" y="-133933"/>
                  <a:pt x="11317248" y="0"/>
                </a:cubicBezTo>
                <a:cubicBezTo>
                  <a:pt x="11416149" y="2200243"/>
                  <a:pt x="11401692" y="2285110"/>
                  <a:pt x="11317248" y="4532088"/>
                </a:cubicBezTo>
                <a:cubicBezTo>
                  <a:pt x="11203453" y="4660684"/>
                  <a:pt x="10579684" y="5281376"/>
                  <a:pt x="10410809" y="5438527"/>
                </a:cubicBezTo>
                <a:cubicBezTo>
                  <a:pt x="5446675" y="5501950"/>
                  <a:pt x="2021994" y="5412289"/>
                  <a:pt x="0" y="5438527"/>
                </a:cubicBezTo>
                <a:cubicBezTo>
                  <a:pt x="58356" y="4588364"/>
                  <a:pt x="-10409" y="1053061"/>
                  <a:pt x="0" y="0"/>
                </a:cubicBezTo>
                <a:close/>
              </a:path>
              <a:path w="11317248" h="5438527" fill="darkenLess" stroke="0" extrusionOk="0">
                <a:moveTo>
                  <a:pt x="10410809" y="5438527"/>
                </a:moveTo>
                <a:cubicBezTo>
                  <a:pt x="10439382" y="5141702"/>
                  <a:pt x="10519622" y="5016487"/>
                  <a:pt x="10592097" y="4713376"/>
                </a:cubicBezTo>
                <a:cubicBezTo>
                  <a:pt x="10886461" y="4605126"/>
                  <a:pt x="11206200" y="4604773"/>
                  <a:pt x="11317248" y="4532088"/>
                </a:cubicBezTo>
                <a:cubicBezTo>
                  <a:pt x="11028041" y="4781002"/>
                  <a:pt x="10764185" y="5228786"/>
                  <a:pt x="10410809" y="5438527"/>
                </a:cubicBezTo>
                <a:close/>
              </a:path>
              <a:path w="11317248" h="5438527" fill="none" extrusionOk="0">
                <a:moveTo>
                  <a:pt x="10410809" y="5438527"/>
                </a:moveTo>
                <a:cubicBezTo>
                  <a:pt x="10469210" y="5211638"/>
                  <a:pt x="10582169" y="4862033"/>
                  <a:pt x="10592097" y="4713376"/>
                </a:cubicBezTo>
                <a:cubicBezTo>
                  <a:pt x="10863176" y="4668542"/>
                  <a:pt x="11084892" y="4654033"/>
                  <a:pt x="11317248" y="4532088"/>
                </a:cubicBezTo>
                <a:cubicBezTo>
                  <a:pt x="10917653" y="5037775"/>
                  <a:pt x="10698054" y="5033171"/>
                  <a:pt x="10410809" y="5438527"/>
                </a:cubicBezTo>
                <a:cubicBezTo>
                  <a:pt x="5231681" y="5473716"/>
                  <a:pt x="2337071" y="5515754"/>
                  <a:pt x="0" y="5438527"/>
                </a:cubicBezTo>
                <a:cubicBezTo>
                  <a:pt x="147549" y="2799559"/>
                  <a:pt x="58320" y="1810475"/>
                  <a:pt x="0" y="0"/>
                </a:cubicBezTo>
                <a:cubicBezTo>
                  <a:pt x="1500338" y="-6091"/>
                  <a:pt x="6592506" y="14470"/>
                  <a:pt x="11317248" y="0"/>
                </a:cubicBezTo>
                <a:cubicBezTo>
                  <a:pt x="11192274" y="729541"/>
                  <a:pt x="11256323" y="3529388"/>
                  <a:pt x="11317248" y="4532088"/>
                </a:cubicBezTo>
              </a:path>
              <a:path w="11317248" h="5438527" fill="none" stroke="0" extrusionOk="0">
                <a:moveTo>
                  <a:pt x="10410809" y="5438527"/>
                </a:moveTo>
                <a:cubicBezTo>
                  <a:pt x="10484578" y="5288311"/>
                  <a:pt x="10544640" y="4839645"/>
                  <a:pt x="10592097" y="4713376"/>
                </a:cubicBezTo>
                <a:cubicBezTo>
                  <a:pt x="10851865" y="4659592"/>
                  <a:pt x="10998746" y="4675317"/>
                  <a:pt x="11317248" y="4532088"/>
                </a:cubicBezTo>
                <a:cubicBezTo>
                  <a:pt x="10805618" y="4886235"/>
                  <a:pt x="10465451" y="5253358"/>
                  <a:pt x="10410809" y="5438527"/>
                </a:cubicBezTo>
                <a:cubicBezTo>
                  <a:pt x="5835285" y="5358115"/>
                  <a:pt x="1659621" y="5431303"/>
                  <a:pt x="0" y="5438527"/>
                </a:cubicBezTo>
                <a:cubicBezTo>
                  <a:pt x="-52056" y="4596397"/>
                  <a:pt x="80868" y="1440090"/>
                  <a:pt x="0" y="0"/>
                </a:cubicBezTo>
                <a:cubicBezTo>
                  <a:pt x="2751463" y="103891"/>
                  <a:pt x="8495137" y="-50287"/>
                  <a:pt x="11317248" y="0"/>
                </a:cubicBezTo>
                <a:cubicBezTo>
                  <a:pt x="11379433" y="1601181"/>
                  <a:pt x="11197945" y="3372415"/>
                  <a:pt x="11317248" y="4532088"/>
                </a:cubicBezTo>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xmlns="" sd="3615050570">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2800" b="1" dirty="0">
              <a:solidFill>
                <a:schemeClr val="tx1"/>
              </a:solidFill>
              <a:ea typeface="Calibri" panose="020F0502020204030204" pitchFamily="34" charset="0"/>
              <a:cs typeface="Times New Roman" panose="02020603050405020304" pitchFamily="18" charset="0"/>
            </a:endParaRPr>
          </a:p>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3600" b="1" dirty="0">
              <a:solidFill>
                <a:schemeClr val="tx1"/>
              </a:solidFill>
              <a:effectLst/>
              <a:ea typeface="Calibri" panose="020F0502020204030204" pitchFamily="34" charset="0"/>
              <a:cs typeface="Times New Roman" panose="02020603050405020304" pitchFamily="18" charset="0"/>
            </a:endParaRPr>
          </a:p>
          <a:p>
            <a:pPr algn="ctr"/>
            <a:endParaRPr lang="hr-HR" sz="3600" b="1" dirty="0">
              <a:solidFill>
                <a:schemeClr val="tx1"/>
              </a:solidFill>
              <a:ea typeface="Calibri" panose="020F0502020204030204" pitchFamily="34" charset="0"/>
              <a:cs typeface="Times New Roman" panose="02020603050405020304" pitchFamily="18" charset="0"/>
            </a:endParaRPr>
          </a:p>
          <a:p>
            <a:pPr algn="ctr"/>
            <a:r>
              <a:rPr lang="hr-HR" sz="3600" b="1" dirty="0">
                <a:solidFill>
                  <a:schemeClr val="tx1"/>
                </a:solidFill>
                <a:effectLst/>
                <a:ea typeface="Calibri" panose="020F0502020204030204" pitchFamily="34" charset="0"/>
                <a:cs typeface="Times New Roman" panose="02020603050405020304" pitchFamily="18" charset="0"/>
              </a:rPr>
              <a:t>Potrošačko društvo i borba za radnička prava</a:t>
            </a:r>
          </a:p>
          <a:p>
            <a:pPr algn="ctr"/>
            <a:endParaRPr lang="hr-HR" sz="2800" b="1" dirty="0">
              <a:solidFill>
                <a:schemeClr val="tx1"/>
              </a:solidFill>
              <a:ea typeface="Calibri" panose="020F0502020204030204" pitchFamily="34" charset="0"/>
              <a:cs typeface="Times New Roman" panose="02020603050405020304" pitchFamily="18" charset="0"/>
            </a:endParaRPr>
          </a:p>
          <a:p>
            <a:pPr marL="342900" lvl="0" indent="-342900">
              <a:lnSpc>
                <a:spcPct val="107000"/>
              </a:lnSpc>
              <a:buFont typeface="Arial" pitchFamily="34" charset="0"/>
              <a:buChar char="•"/>
            </a:pPr>
            <a:r>
              <a:rPr lang="hr-HR" sz="2400" b="1" dirty="0">
                <a:solidFill>
                  <a:schemeClr val="tx1"/>
                </a:solidFill>
                <a:effectLst/>
                <a:ea typeface="Calibri" panose="020F0502020204030204" pitchFamily="34" charset="0"/>
                <a:cs typeface="Times New Roman" panose="02020603050405020304" pitchFamily="18" charset="0"/>
              </a:rPr>
              <a:t>KAPITAL</a:t>
            </a:r>
            <a:r>
              <a:rPr lang="hr-HR" sz="2400" dirty="0">
                <a:solidFill>
                  <a:schemeClr val="tx1"/>
                </a:solidFill>
                <a:effectLst/>
                <a:ea typeface="Calibri" panose="020F0502020204030204" pitchFamily="34" charset="0"/>
                <a:cs typeface="Times New Roman" panose="02020603050405020304" pitchFamily="18" charset="0"/>
              </a:rPr>
              <a:t> je novčana zarada, višak vrijednosti → kapitalizam</a:t>
            </a:r>
          </a:p>
          <a:p>
            <a:pPr marL="342900" lvl="0" indent="-342900">
              <a:lnSpc>
                <a:spcPct val="107000"/>
              </a:lnSpc>
              <a:buFont typeface="Arial" pitchFamily="34" charset="0"/>
              <a:buChar char="•"/>
            </a:pPr>
            <a:r>
              <a:rPr lang="hr-HR" sz="2400" dirty="0">
                <a:solidFill>
                  <a:schemeClr val="tx1"/>
                </a:solidFill>
                <a:effectLst/>
                <a:ea typeface="Calibri" panose="020F0502020204030204" pitchFamily="34" charset="0"/>
                <a:cs typeface="Times New Roman" panose="02020603050405020304" pitchFamily="18" charset="0"/>
              </a:rPr>
              <a:t>kapitalizam se temelji na privatnom vlasništvu na tvrtkama i slobodnoj prodaji robe i usluga</a:t>
            </a:r>
          </a:p>
          <a:p>
            <a:pPr marL="342900" lvl="0" indent="-342900">
              <a:lnSpc>
                <a:spcPct val="107000"/>
              </a:lnSpc>
              <a:buFont typeface="Arial" pitchFamily="34" charset="0"/>
              <a:buChar char="•"/>
            </a:pPr>
            <a:r>
              <a:rPr lang="hr-HR" sz="2400" b="1" dirty="0">
                <a:solidFill>
                  <a:schemeClr val="tx1"/>
                </a:solidFill>
                <a:effectLst/>
                <a:ea typeface="Calibri" panose="020F0502020204030204" pitchFamily="34" charset="0"/>
                <a:cs typeface="Times New Roman" panose="02020603050405020304" pitchFamily="18" charset="0"/>
              </a:rPr>
              <a:t>PRIVATNO PODUZETNIŠTVO </a:t>
            </a:r>
            <a:r>
              <a:rPr lang="hr-HR" sz="2400" dirty="0">
                <a:solidFill>
                  <a:schemeClr val="tx1"/>
                </a:solidFill>
                <a:effectLst/>
                <a:ea typeface="Calibri" panose="020F0502020204030204" pitchFamily="34" charset="0"/>
                <a:cs typeface="Times New Roman" panose="02020603050405020304" pitchFamily="18" charset="0"/>
              </a:rPr>
              <a:t>– poduzetnici nude svoje proizvode i usluge na tržištu </a:t>
            </a:r>
          </a:p>
          <a:p>
            <a:pPr marL="342900" lvl="0" indent="-342900">
              <a:lnSpc>
                <a:spcPct val="107000"/>
              </a:lnSpc>
              <a:buFont typeface="Arial" pitchFamily="34" charset="0"/>
              <a:buChar char="•"/>
            </a:pPr>
            <a:r>
              <a:rPr lang="hr-HR" sz="2400" b="1" dirty="0">
                <a:solidFill>
                  <a:schemeClr val="tx1"/>
                </a:solidFill>
                <a:effectLst/>
                <a:ea typeface="Calibri" panose="020F0502020204030204" pitchFamily="34" charset="0"/>
                <a:cs typeface="Times New Roman" panose="02020603050405020304" pitchFamily="18" charset="0"/>
              </a:rPr>
              <a:t>POTROŠAČKO DRUŠTVO </a:t>
            </a:r>
            <a:r>
              <a:rPr lang="hr-HR" sz="2400" dirty="0">
                <a:solidFill>
                  <a:schemeClr val="tx1"/>
                </a:solidFill>
                <a:effectLst/>
                <a:ea typeface="Calibri" panose="020F0502020204030204" pitchFamily="34" charset="0"/>
                <a:cs typeface="Times New Roman" panose="02020603050405020304" pitchFamily="18" charset="0"/>
              </a:rPr>
              <a:t>– srednji sloj ima višak novca i kupuje sve više proizvoda </a:t>
            </a:r>
          </a:p>
          <a:p>
            <a:pPr marL="342900" lvl="0" indent="-342900">
              <a:lnSpc>
                <a:spcPct val="107000"/>
              </a:lnSpc>
              <a:buFont typeface="Calibri Light" panose="020F0302020204030204" pitchFamily="34" charset="0"/>
              <a:buChar char="-"/>
            </a:pPr>
            <a:endParaRPr lang="hr-HR" sz="24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endParaRPr lang="hr-HR" sz="2400" dirty="0">
              <a:solidFill>
                <a:schemeClr val="tx1"/>
              </a:solidFill>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endParaRPr lang="hr-HR" sz="24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endParaRPr lang="hr-HR" sz="2400" dirty="0">
              <a:solidFill>
                <a:schemeClr val="tx1"/>
              </a:solidFill>
              <a:ea typeface="Calibri" panose="020F0502020204030204" pitchFamily="34" charset="0"/>
              <a:cs typeface="Times New Roman" panose="02020603050405020304" pitchFamily="18" charset="0"/>
            </a:endParaRPr>
          </a:p>
          <a:p>
            <a:pPr marL="342900" lvl="0" indent="-342900">
              <a:lnSpc>
                <a:spcPct val="107000"/>
              </a:lnSpc>
              <a:buFont typeface="Calibri Light" panose="020F0302020204030204" pitchFamily="34" charset="0"/>
              <a:buChar char="-"/>
            </a:pPr>
            <a:endParaRPr lang="hr-HR" sz="2400" dirty="0">
              <a:solidFill>
                <a:schemeClr val="tx1"/>
              </a:solidFill>
              <a:effectLst/>
              <a:ea typeface="Calibri" panose="020F0502020204030204" pitchFamily="34" charset="0"/>
              <a:cs typeface="Times New Roman" panose="02020603050405020304" pitchFamily="18" charset="0"/>
            </a:endParaRPr>
          </a:p>
          <a:p>
            <a:pPr algn="ctr"/>
            <a:endParaRPr lang="hr-HR" sz="3200" b="1" dirty="0">
              <a:solidFill>
                <a:schemeClr val="tx1"/>
              </a:solidFill>
              <a:effectLst/>
              <a:ea typeface="Calibri" panose="020F0502020204030204" pitchFamily="34" charset="0"/>
              <a:cs typeface="Times New Roman" panose="02020603050405020304" pitchFamily="18" charset="0"/>
            </a:endParaRPr>
          </a:p>
          <a:p>
            <a:pPr lvl="0">
              <a:lnSpc>
                <a:spcPct val="107000"/>
              </a:lnSpc>
              <a:spcAft>
                <a:spcPts val="800"/>
              </a:spcAft>
            </a:pPr>
            <a:endParaRPr lang="hr-HR" sz="24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Light" panose="020F0302020204030204" pitchFamily="34" charset="0"/>
              <a:buChar char="-"/>
            </a:pPr>
            <a:endParaRPr lang="hr-HR" sz="2400" dirty="0">
              <a:solidFill>
                <a:schemeClr val="tx1"/>
              </a:solidFill>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Light" panose="020F0302020204030204" pitchFamily="34" charset="0"/>
              <a:buChar char="-"/>
            </a:pPr>
            <a:endParaRPr lang="hr-HR" sz="2400" dirty="0">
              <a:solidFill>
                <a:schemeClr val="tx1"/>
              </a:solidFill>
              <a:effectLst/>
              <a:ea typeface="Calibri" panose="020F0502020204030204" pitchFamily="34" charset="0"/>
              <a:cs typeface="Times New Roman" panose="02020603050405020304" pitchFamily="18" charset="0"/>
            </a:endParaRPr>
          </a:p>
          <a:p>
            <a:pPr algn="ctr"/>
            <a:endParaRPr lang="hr-HR" dirty="0"/>
          </a:p>
        </p:txBody>
      </p:sp>
      <p:graphicFrame>
        <p:nvGraphicFramePr>
          <p:cNvPr id="5" name="Dijagram 4">
            <a:extLst>
              <a:ext uri="{FF2B5EF4-FFF2-40B4-BE49-F238E27FC236}">
                <a16:creationId xmlns:a16="http://schemas.microsoft.com/office/drawing/2014/main" xmlns="" id="{FAAAF378-3BC3-49F4-A7EC-C857DB19150C}"/>
              </a:ext>
            </a:extLst>
          </p:cNvPr>
          <p:cNvGraphicFramePr/>
          <p:nvPr>
            <p:extLst>
              <p:ext uri="{D42A27DB-BD31-4B8C-83A1-F6EECF244321}">
                <p14:modId xmlns:p14="http://schemas.microsoft.com/office/powerpoint/2010/main" xmlns="" val="880745863"/>
              </p:ext>
            </p:extLst>
          </p:nvPr>
        </p:nvGraphicFramePr>
        <p:xfrm>
          <a:off x="1611983" y="4430598"/>
          <a:ext cx="5505254" cy="2134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26463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utnik: savinuti kut 3">
            <a:extLst>
              <a:ext uri="{FF2B5EF4-FFF2-40B4-BE49-F238E27FC236}">
                <a16:creationId xmlns:a16="http://schemas.microsoft.com/office/drawing/2014/main" xmlns="" id="{9FA1F401-A9AE-472F-BD9F-56415AD945D5}"/>
              </a:ext>
            </a:extLst>
          </p:cNvPr>
          <p:cNvSpPr/>
          <p:nvPr/>
        </p:nvSpPr>
        <p:spPr>
          <a:xfrm>
            <a:off x="471340" y="1272619"/>
            <a:ext cx="11317248" cy="5438527"/>
          </a:xfrm>
          <a:custGeom>
            <a:avLst/>
            <a:gdLst>
              <a:gd name="connsiteX0" fmla="*/ 0 w 11317248"/>
              <a:gd name="connsiteY0" fmla="*/ 0 h 5438527"/>
              <a:gd name="connsiteX1" fmla="*/ 11317248 w 11317248"/>
              <a:gd name="connsiteY1" fmla="*/ 0 h 5438527"/>
              <a:gd name="connsiteX2" fmla="*/ 11317248 w 11317248"/>
              <a:gd name="connsiteY2" fmla="*/ 4532088 h 5438527"/>
              <a:gd name="connsiteX3" fmla="*/ 10410809 w 11317248"/>
              <a:gd name="connsiteY3" fmla="*/ 5438527 h 5438527"/>
              <a:gd name="connsiteX4" fmla="*/ 0 w 11317248"/>
              <a:gd name="connsiteY4" fmla="*/ 5438527 h 5438527"/>
              <a:gd name="connsiteX5" fmla="*/ 0 w 11317248"/>
              <a:gd name="connsiteY5" fmla="*/ 0 h 5438527"/>
              <a:gd name="connsiteX0" fmla="*/ 10410809 w 11317248"/>
              <a:gd name="connsiteY0" fmla="*/ 5438527 h 5438527"/>
              <a:gd name="connsiteX1" fmla="*/ 10592097 w 11317248"/>
              <a:gd name="connsiteY1" fmla="*/ 4713376 h 5438527"/>
              <a:gd name="connsiteX2" fmla="*/ 11317248 w 11317248"/>
              <a:gd name="connsiteY2" fmla="*/ 4532088 h 5438527"/>
              <a:gd name="connsiteX3" fmla="*/ 10410809 w 11317248"/>
              <a:gd name="connsiteY3" fmla="*/ 5438527 h 5438527"/>
              <a:gd name="connsiteX0" fmla="*/ 10410809 w 11317248"/>
              <a:gd name="connsiteY0" fmla="*/ 5438527 h 5438527"/>
              <a:gd name="connsiteX1" fmla="*/ 10592097 w 11317248"/>
              <a:gd name="connsiteY1" fmla="*/ 4713376 h 5438527"/>
              <a:gd name="connsiteX2" fmla="*/ 11317248 w 11317248"/>
              <a:gd name="connsiteY2" fmla="*/ 4532088 h 5438527"/>
              <a:gd name="connsiteX3" fmla="*/ 10410809 w 11317248"/>
              <a:gd name="connsiteY3" fmla="*/ 5438527 h 5438527"/>
              <a:gd name="connsiteX4" fmla="*/ 0 w 11317248"/>
              <a:gd name="connsiteY4" fmla="*/ 5438527 h 5438527"/>
              <a:gd name="connsiteX5" fmla="*/ 0 w 11317248"/>
              <a:gd name="connsiteY5" fmla="*/ 0 h 5438527"/>
              <a:gd name="connsiteX6" fmla="*/ 11317248 w 11317248"/>
              <a:gd name="connsiteY6" fmla="*/ 0 h 5438527"/>
              <a:gd name="connsiteX7" fmla="*/ 11317248 w 11317248"/>
              <a:gd name="connsiteY7" fmla="*/ 4532088 h 543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17248" h="5438527" stroke="0" extrusionOk="0">
                <a:moveTo>
                  <a:pt x="0" y="0"/>
                </a:moveTo>
                <a:cubicBezTo>
                  <a:pt x="3415000" y="136036"/>
                  <a:pt x="6116080" y="-133933"/>
                  <a:pt x="11317248" y="0"/>
                </a:cubicBezTo>
                <a:cubicBezTo>
                  <a:pt x="11416149" y="2200243"/>
                  <a:pt x="11401692" y="2285110"/>
                  <a:pt x="11317248" y="4532088"/>
                </a:cubicBezTo>
                <a:cubicBezTo>
                  <a:pt x="11203453" y="4660684"/>
                  <a:pt x="10579684" y="5281376"/>
                  <a:pt x="10410809" y="5438527"/>
                </a:cubicBezTo>
                <a:cubicBezTo>
                  <a:pt x="5446675" y="5501950"/>
                  <a:pt x="2021994" y="5412289"/>
                  <a:pt x="0" y="5438527"/>
                </a:cubicBezTo>
                <a:cubicBezTo>
                  <a:pt x="58356" y="4588364"/>
                  <a:pt x="-10409" y="1053061"/>
                  <a:pt x="0" y="0"/>
                </a:cubicBezTo>
                <a:close/>
              </a:path>
              <a:path w="11317248" h="5438527" fill="darkenLess" stroke="0" extrusionOk="0">
                <a:moveTo>
                  <a:pt x="10410809" y="5438527"/>
                </a:moveTo>
                <a:cubicBezTo>
                  <a:pt x="10439382" y="5141702"/>
                  <a:pt x="10519622" y="5016487"/>
                  <a:pt x="10592097" y="4713376"/>
                </a:cubicBezTo>
                <a:cubicBezTo>
                  <a:pt x="10886461" y="4605126"/>
                  <a:pt x="11206200" y="4604773"/>
                  <a:pt x="11317248" y="4532088"/>
                </a:cubicBezTo>
                <a:cubicBezTo>
                  <a:pt x="11028041" y="4781002"/>
                  <a:pt x="10764185" y="5228786"/>
                  <a:pt x="10410809" y="5438527"/>
                </a:cubicBezTo>
                <a:close/>
              </a:path>
              <a:path w="11317248" h="5438527" fill="none" extrusionOk="0">
                <a:moveTo>
                  <a:pt x="10410809" y="5438527"/>
                </a:moveTo>
                <a:cubicBezTo>
                  <a:pt x="10469210" y="5211638"/>
                  <a:pt x="10582169" y="4862033"/>
                  <a:pt x="10592097" y="4713376"/>
                </a:cubicBezTo>
                <a:cubicBezTo>
                  <a:pt x="10863176" y="4668542"/>
                  <a:pt x="11084892" y="4654033"/>
                  <a:pt x="11317248" y="4532088"/>
                </a:cubicBezTo>
                <a:cubicBezTo>
                  <a:pt x="10917653" y="5037775"/>
                  <a:pt x="10698054" y="5033171"/>
                  <a:pt x="10410809" y="5438527"/>
                </a:cubicBezTo>
                <a:cubicBezTo>
                  <a:pt x="5231681" y="5473716"/>
                  <a:pt x="2337071" y="5515754"/>
                  <a:pt x="0" y="5438527"/>
                </a:cubicBezTo>
                <a:cubicBezTo>
                  <a:pt x="147549" y="2799559"/>
                  <a:pt x="58320" y="1810475"/>
                  <a:pt x="0" y="0"/>
                </a:cubicBezTo>
                <a:cubicBezTo>
                  <a:pt x="1500338" y="-6091"/>
                  <a:pt x="6592506" y="14470"/>
                  <a:pt x="11317248" y="0"/>
                </a:cubicBezTo>
                <a:cubicBezTo>
                  <a:pt x="11192274" y="729541"/>
                  <a:pt x="11256323" y="3529388"/>
                  <a:pt x="11317248" y="4532088"/>
                </a:cubicBezTo>
              </a:path>
              <a:path w="11317248" h="5438527" fill="none" stroke="0" extrusionOk="0">
                <a:moveTo>
                  <a:pt x="10410809" y="5438527"/>
                </a:moveTo>
                <a:cubicBezTo>
                  <a:pt x="10484578" y="5288311"/>
                  <a:pt x="10544640" y="4839645"/>
                  <a:pt x="10592097" y="4713376"/>
                </a:cubicBezTo>
                <a:cubicBezTo>
                  <a:pt x="10851865" y="4659592"/>
                  <a:pt x="10998746" y="4675317"/>
                  <a:pt x="11317248" y="4532088"/>
                </a:cubicBezTo>
                <a:cubicBezTo>
                  <a:pt x="10805618" y="4886235"/>
                  <a:pt x="10465451" y="5253358"/>
                  <a:pt x="10410809" y="5438527"/>
                </a:cubicBezTo>
                <a:cubicBezTo>
                  <a:pt x="5835285" y="5358115"/>
                  <a:pt x="1659621" y="5431303"/>
                  <a:pt x="0" y="5438527"/>
                </a:cubicBezTo>
                <a:cubicBezTo>
                  <a:pt x="-52056" y="4596397"/>
                  <a:pt x="80868" y="1440090"/>
                  <a:pt x="0" y="0"/>
                </a:cubicBezTo>
                <a:cubicBezTo>
                  <a:pt x="2751463" y="103891"/>
                  <a:pt x="8495137" y="-50287"/>
                  <a:pt x="11317248" y="0"/>
                </a:cubicBezTo>
                <a:cubicBezTo>
                  <a:pt x="11379433" y="1601181"/>
                  <a:pt x="11197945" y="3372415"/>
                  <a:pt x="11317248" y="4532088"/>
                </a:cubicBezTo>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xmlns="" sd="3615050570">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2800" b="1" dirty="0">
              <a:solidFill>
                <a:schemeClr val="tx1"/>
              </a:solidFill>
              <a:ea typeface="Calibri" panose="020F0502020204030204" pitchFamily="34" charset="0"/>
              <a:cs typeface="Times New Roman" panose="02020603050405020304" pitchFamily="18" charset="0"/>
            </a:endParaRPr>
          </a:p>
          <a:p>
            <a:pPr algn="ctr"/>
            <a:endParaRPr lang="hr-HR" sz="2800" b="1" dirty="0">
              <a:solidFill>
                <a:schemeClr val="tx1"/>
              </a:solidFill>
              <a:effectLst/>
              <a:ea typeface="Calibri" panose="020F0502020204030204" pitchFamily="34" charset="0"/>
              <a:cs typeface="Times New Roman" panose="02020603050405020304" pitchFamily="18" charset="0"/>
            </a:endParaRPr>
          </a:p>
          <a:p>
            <a:pPr algn="ctr"/>
            <a:endParaRPr lang="hr-HR" sz="3600" b="1" dirty="0">
              <a:solidFill>
                <a:schemeClr val="tx1"/>
              </a:solidFill>
              <a:ea typeface="Calibri" panose="020F0502020204030204" pitchFamily="34" charset="0"/>
              <a:cs typeface="Times New Roman" panose="02020603050405020304" pitchFamily="18" charset="0"/>
            </a:endParaRPr>
          </a:p>
          <a:p>
            <a:pPr algn="ctr"/>
            <a:endParaRPr lang="hr-HR" sz="3600" b="1" dirty="0">
              <a:solidFill>
                <a:schemeClr val="tx1"/>
              </a:solidFill>
              <a:effectLst/>
              <a:ea typeface="Calibri" panose="020F0502020204030204" pitchFamily="34" charset="0"/>
              <a:cs typeface="Times New Roman" panose="02020603050405020304" pitchFamily="18" charset="0"/>
            </a:endParaRPr>
          </a:p>
          <a:p>
            <a:pPr algn="ctr"/>
            <a:r>
              <a:rPr lang="hr-HR" sz="3600" b="1" dirty="0">
                <a:solidFill>
                  <a:schemeClr val="tx1"/>
                </a:solidFill>
                <a:effectLst/>
                <a:ea typeface="Calibri" panose="020F0502020204030204" pitchFamily="34" charset="0"/>
                <a:cs typeface="Times New Roman" panose="02020603050405020304" pitchFamily="18" charset="0"/>
              </a:rPr>
              <a:t>Potrošačko društvo i borba za radnička prava</a:t>
            </a:r>
          </a:p>
          <a:p>
            <a:pPr algn="ctr"/>
            <a:endParaRPr lang="hr-HR" sz="3600" b="1" dirty="0">
              <a:solidFill>
                <a:schemeClr val="tx1"/>
              </a:solidFill>
              <a:effectLst/>
              <a:ea typeface="Calibri" panose="020F0502020204030204" pitchFamily="34" charset="0"/>
              <a:cs typeface="Times New Roman" panose="02020603050405020304" pitchFamily="18" charset="0"/>
            </a:endParaRPr>
          </a:p>
          <a:p>
            <a:pPr marL="285750" indent="-285750">
              <a:buFont typeface="Arial" pitchFamily="34" charset="0"/>
              <a:buChar char="•"/>
            </a:pPr>
            <a:r>
              <a:rPr lang="hr-HR" sz="2800" dirty="0">
                <a:solidFill>
                  <a:schemeClr val="tx1"/>
                </a:solidFill>
                <a:effectLst/>
                <a:ea typeface="Calibri" panose="020F0502020204030204" pitchFamily="34" charset="0"/>
                <a:cs typeface="Times New Roman" panose="02020603050405020304" pitchFamily="18" charset="0"/>
              </a:rPr>
              <a:t>kupnja automobila – </a:t>
            </a:r>
            <a:r>
              <a:rPr lang="hr-HR" sz="2800" b="1" dirty="0">
                <a:solidFill>
                  <a:schemeClr val="tx1"/>
                </a:solidFill>
                <a:effectLst/>
                <a:ea typeface="Calibri" panose="020F0502020204030204" pitchFamily="34" charset="0"/>
                <a:cs typeface="Times New Roman" panose="02020603050405020304" pitchFamily="18" charset="0"/>
              </a:rPr>
              <a:t>Henry Ford </a:t>
            </a:r>
            <a:r>
              <a:rPr lang="hr-HR" sz="2800" dirty="0">
                <a:solidFill>
                  <a:schemeClr val="tx1"/>
                </a:solidFill>
                <a:effectLst/>
                <a:ea typeface="Calibri" panose="020F0502020204030204" pitchFamily="34" charset="0"/>
                <a:cs typeface="Times New Roman" panose="02020603050405020304" pitchFamily="18" charset="0"/>
              </a:rPr>
              <a:t>uvodi 'tekuću vrpcu’</a:t>
            </a:r>
          </a:p>
          <a:p>
            <a:pPr marL="285750" indent="-285750">
              <a:buFont typeface="Arial" pitchFamily="34" charset="0"/>
              <a:buChar char="•"/>
            </a:pPr>
            <a:r>
              <a:rPr lang="hr-HR" sz="2800" dirty="0">
                <a:solidFill>
                  <a:schemeClr val="tx1"/>
                </a:solidFill>
                <a:effectLst/>
                <a:ea typeface="Calibri" panose="020F0502020204030204" pitchFamily="34" charset="0"/>
                <a:cs typeface="Times New Roman" panose="02020603050405020304" pitchFamily="18" charset="0"/>
              </a:rPr>
              <a:t>'Lude dvadesete' – razvoj srednjeg sloja, potrošnja, glazba, ples</a:t>
            </a:r>
          </a:p>
          <a:p>
            <a:pPr marL="342900" lvl="0" indent="-342900">
              <a:lnSpc>
                <a:spcPct val="107000"/>
              </a:lnSpc>
              <a:buFont typeface="Arial" pitchFamily="34" charset="0"/>
              <a:buChar char="•"/>
            </a:pPr>
            <a:r>
              <a:rPr lang="hr-HR" sz="2800" dirty="0">
                <a:solidFill>
                  <a:schemeClr val="tx1"/>
                </a:solidFill>
                <a:effectLst/>
                <a:ea typeface="Calibri" panose="020F0502020204030204" pitchFamily="34" charset="0"/>
                <a:cs typeface="Times New Roman" panose="02020603050405020304" pitchFamily="18" charset="0"/>
              </a:rPr>
              <a:t>za radnička prava bore se sindikati i socijalističke/ radničke stranke</a:t>
            </a:r>
          </a:p>
          <a:p>
            <a:pPr marL="342900" lvl="0" indent="-342900">
              <a:lnSpc>
                <a:spcPct val="107000"/>
              </a:lnSpc>
              <a:buFont typeface="Arial" pitchFamily="34" charset="0"/>
              <a:buChar char="•"/>
            </a:pPr>
            <a:r>
              <a:rPr lang="hr-HR" sz="2800" b="1" dirty="0">
                <a:solidFill>
                  <a:schemeClr val="tx1"/>
                </a:solidFill>
                <a:effectLst/>
                <a:ea typeface="Calibri" panose="020F0502020204030204" pitchFamily="34" charset="0"/>
                <a:cs typeface="Times New Roman" panose="02020603050405020304" pitchFamily="18" charset="0"/>
              </a:rPr>
              <a:t>SINDIKAT </a:t>
            </a:r>
            <a:r>
              <a:rPr lang="hr-HR" sz="2800" dirty="0">
                <a:solidFill>
                  <a:schemeClr val="tx1"/>
                </a:solidFill>
                <a:effectLst/>
                <a:ea typeface="Calibri" panose="020F0502020204030204" pitchFamily="34" charset="0"/>
                <a:cs typeface="Times New Roman" panose="02020603050405020304" pitchFamily="18" charset="0"/>
              </a:rPr>
              <a:t>– udruženje koje se bori za radnička prava</a:t>
            </a:r>
          </a:p>
          <a:p>
            <a:pPr marL="342900" lvl="0" indent="-342900">
              <a:lnSpc>
                <a:spcPct val="107000"/>
              </a:lnSpc>
              <a:buFont typeface="Arial" pitchFamily="34" charset="0"/>
              <a:buChar char="•"/>
            </a:pPr>
            <a:r>
              <a:rPr lang="hr-HR" sz="2800" b="1" dirty="0">
                <a:solidFill>
                  <a:schemeClr val="tx1"/>
                </a:solidFill>
                <a:effectLst/>
                <a:ea typeface="Calibri" panose="020F0502020204030204" pitchFamily="34" charset="0"/>
                <a:cs typeface="Times New Roman" panose="02020603050405020304" pitchFamily="18" charset="0"/>
              </a:rPr>
              <a:t>ŠTRAJK</a:t>
            </a:r>
            <a:r>
              <a:rPr lang="hr-HR" sz="2800" dirty="0">
                <a:solidFill>
                  <a:schemeClr val="tx1"/>
                </a:solidFill>
                <a:effectLst/>
                <a:ea typeface="Calibri" panose="020F0502020204030204" pitchFamily="34" charset="0"/>
                <a:cs typeface="Times New Roman" panose="02020603050405020304" pitchFamily="18" charset="0"/>
              </a:rPr>
              <a:t> – obustava rada</a:t>
            </a:r>
          </a:p>
          <a:p>
            <a:pPr marL="342900" lvl="0" indent="-342900">
              <a:lnSpc>
                <a:spcPct val="107000"/>
              </a:lnSpc>
              <a:spcAft>
                <a:spcPts val="800"/>
              </a:spcAft>
              <a:buFont typeface="Arial" pitchFamily="34" charset="0"/>
              <a:buChar char="•"/>
            </a:pPr>
            <a:r>
              <a:rPr lang="hr-HR" sz="2800" dirty="0">
                <a:solidFill>
                  <a:schemeClr val="tx1"/>
                </a:solidFill>
                <a:effectLst/>
                <a:ea typeface="Calibri" panose="020F0502020204030204" pitchFamily="34" charset="0"/>
                <a:cs typeface="Times New Roman" panose="02020603050405020304" pitchFamily="18" charset="0"/>
              </a:rPr>
              <a:t>opći štrajk – potpuna obustava rada u državi</a:t>
            </a:r>
          </a:p>
          <a:p>
            <a:pPr marL="285750" indent="-285750">
              <a:buFontTx/>
              <a:buChar char="-"/>
            </a:pPr>
            <a:endParaRPr lang="hr-HR" sz="1800" dirty="0">
              <a:solidFill>
                <a:schemeClr val="tx1"/>
              </a:solidFill>
              <a:effectLst/>
              <a:ea typeface="Calibri" panose="020F0502020204030204" pitchFamily="34" charset="0"/>
              <a:cs typeface="Times New Roman" panose="02020603050405020304" pitchFamily="18" charset="0"/>
            </a:endParaRPr>
          </a:p>
          <a:p>
            <a:pPr marL="285750" indent="-285750">
              <a:buFontTx/>
              <a:buChar char="-"/>
            </a:pPr>
            <a:endParaRPr lang="hr-HR" sz="1800" dirty="0">
              <a:solidFill>
                <a:schemeClr val="tx1"/>
              </a:solidFill>
              <a:effectLst/>
              <a:ea typeface="Calibri" panose="020F0502020204030204" pitchFamily="34" charset="0"/>
              <a:cs typeface="Times New Roman" panose="02020603050405020304" pitchFamily="18" charset="0"/>
            </a:endParaRPr>
          </a:p>
          <a:p>
            <a:pPr algn="ctr"/>
            <a:endParaRPr lang="hr-HR" dirty="0"/>
          </a:p>
          <a:p>
            <a:endParaRPr lang="hr-HR" dirty="0"/>
          </a:p>
          <a:p>
            <a:pPr algn="ctr"/>
            <a:endParaRPr lang="hr-HR" dirty="0"/>
          </a:p>
          <a:p>
            <a:pPr algn="ctr"/>
            <a:endParaRPr lang="hr-HR" dirty="0"/>
          </a:p>
          <a:p>
            <a:pPr algn="ctr"/>
            <a:endParaRPr lang="hr-HR" dirty="0"/>
          </a:p>
          <a:p>
            <a:pPr algn="ctr"/>
            <a:endParaRPr lang="hr-HR" dirty="0"/>
          </a:p>
          <a:p>
            <a:pPr algn="ctr"/>
            <a:endParaRPr lang="hr-HR" dirty="0"/>
          </a:p>
          <a:p>
            <a:pPr algn="ctr"/>
            <a:endParaRPr lang="hr-HR" dirty="0"/>
          </a:p>
        </p:txBody>
      </p:sp>
    </p:spTree>
    <p:extLst>
      <p:ext uri="{BB962C8B-B14F-4D97-AF65-F5344CB8AC3E}">
        <p14:creationId xmlns:p14="http://schemas.microsoft.com/office/powerpoint/2010/main" xmlns="" val="101783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na kojoj se prikazuje odjeća&#10;&#10;Opis je automatski generiran">
            <a:extLst>
              <a:ext uri="{FF2B5EF4-FFF2-40B4-BE49-F238E27FC236}">
                <a16:creationId xmlns:a16="http://schemas.microsoft.com/office/drawing/2014/main" xmlns="" id="{81572CCE-152F-44BA-8891-CE5ED74DDB95}"/>
              </a:ext>
            </a:extLst>
          </p:cNvPr>
          <p:cNvPicPr>
            <a:picLocks noChangeAspect="1"/>
          </p:cNvPicPr>
          <p:nvPr/>
        </p:nvPicPr>
        <p:blipFill>
          <a:blip r:embed="rId2"/>
          <a:stretch>
            <a:fillRect/>
          </a:stretch>
        </p:blipFill>
        <p:spPr>
          <a:xfrm>
            <a:off x="9250034" y="2271859"/>
            <a:ext cx="2941966" cy="4161933"/>
          </a:xfrm>
          <a:prstGeom prst="rect">
            <a:avLst/>
          </a:prstGeom>
        </p:spPr>
      </p:pic>
      <p:sp>
        <p:nvSpPr>
          <p:cNvPr id="2" name="Oblačić za govor: ovalni 1">
            <a:extLst>
              <a:ext uri="{FF2B5EF4-FFF2-40B4-BE49-F238E27FC236}">
                <a16:creationId xmlns:a16="http://schemas.microsoft.com/office/drawing/2014/main" xmlns="" id="{781E251F-2BFB-42B0-B8F5-B05A5B19B91C}"/>
              </a:ext>
            </a:extLst>
          </p:cNvPr>
          <p:cNvSpPr/>
          <p:nvPr/>
        </p:nvSpPr>
        <p:spPr>
          <a:xfrm>
            <a:off x="84842" y="1291473"/>
            <a:ext cx="10053301" cy="5500539"/>
          </a:xfrm>
          <a:custGeom>
            <a:avLst/>
            <a:gdLst>
              <a:gd name="connsiteX0" fmla="*/ 10459655 w 10053301"/>
              <a:gd name="connsiteY0" fmla="*/ 1903076 h 5500539"/>
              <a:gd name="connsiteX1" fmla="*/ 10238768 w 10053301"/>
              <a:gd name="connsiteY1" fmla="*/ 2221270 h 5500539"/>
              <a:gd name="connsiteX2" fmla="*/ 10034873 w 10053301"/>
              <a:gd name="connsiteY2" fmla="*/ 2514987 h 5500539"/>
              <a:gd name="connsiteX3" fmla="*/ 5310259 w 10053301"/>
              <a:gd name="connsiteY3" fmla="*/ 5496158 h 5500539"/>
              <a:gd name="connsiteX4" fmla="*/ 202643 w 10053301"/>
              <a:gd name="connsiteY4" fmla="*/ 3523299 h 5500539"/>
              <a:gd name="connsiteX5" fmla="*/ 4430664 w 10053301"/>
              <a:gd name="connsiteY5" fmla="*/ 19398 h 5500539"/>
              <a:gd name="connsiteX6" fmla="*/ 9509104 w 10053301"/>
              <a:gd name="connsiteY6" fmla="*/ 1505626 h 5500539"/>
              <a:gd name="connsiteX7" fmla="*/ 9974874 w 10053301"/>
              <a:gd name="connsiteY7" fmla="*/ 1700377 h 5500539"/>
              <a:gd name="connsiteX8" fmla="*/ 10459655 w 10053301"/>
              <a:gd name="connsiteY8" fmla="*/ 1903076 h 55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3301" h="5500539" fill="none" extrusionOk="0">
                <a:moveTo>
                  <a:pt x="10459655" y="1903076"/>
                </a:moveTo>
                <a:cubicBezTo>
                  <a:pt x="10352776" y="2024820"/>
                  <a:pt x="10345038" y="2067530"/>
                  <a:pt x="10238768" y="2221270"/>
                </a:cubicBezTo>
                <a:cubicBezTo>
                  <a:pt x="10132498" y="2375010"/>
                  <a:pt x="10088671" y="2431302"/>
                  <a:pt x="10034873" y="2514987"/>
                </a:cubicBezTo>
                <a:cubicBezTo>
                  <a:pt x="10716537" y="4453890"/>
                  <a:pt x="8587782" y="5042165"/>
                  <a:pt x="5310259" y="5496158"/>
                </a:cubicBezTo>
                <a:cubicBezTo>
                  <a:pt x="2999520" y="5324150"/>
                  <a:pt x="877496" y="4791227"/>
                  <a:pt x="202643" y="3523299"/>
                </a:cubicBezTo>
                <a:cubicBezTo>
                  <a:pt x="-745500" y="1771533"/>
                  <a:pt x="1232099" y="59540"/>
                  <a:pt x="4430664" y="19398"/>
                </a:cubicBezTo>
                <a:cubicBezTo>
                  <a:pt x="6487539" y="-106684"/>
                  <a:pt x="8319286" y="692237"/>
                  <a:pt x="9509104" y="1505626"/>
                </a:cubicBezTo>
                <a:cubicBezTo>
                  <a:pt x="9620524" y="1553988"/>
                  <a:pt x="9796137" y="1611568"/>
                  <a:pt x="9974874" y="1700377"/>
                </a:cubicBezTo>
                <a:cubicBezTo>
                  <a:pt x="10153611" y="1789185"/>
                  <a:pt x="10285271" y="1838518"/>
                  <a:pt x="10459655" y="1903076"/>
                </a:cubicBezTo>
                <a:close/>
              </a:path>
              <a:path w="10053301" h="5500539" stroke="0" extrusionOk="0">
                <a:moveTo>
                  <a:pt x="10459655" y="1903076"/>
                </a:moveTo>
                <a:cubicBezTo>
                  <a:pt x="10424311" y="1964944"/>
                  <a:pt x="10333443" y="2078963"/>
                  <a:pt x="10260007" y="2190674"/>
                </a:cubicBezTo>
                <a:cubicBezTo>
                  <a:pt x="10186571" y="2302385"/>
                  <a:pt x="10114230" y="2378934"/>
                  <a:pt x="10034873" y="2514987"/>
                </a:cubicBezTo>
                <a:cubicBezTo>
                  <a:pt x="10240876" y="3867760"/>
                  <a:pt x="7831246" y="5944668"/>
                  <a:pt x="5310259" y="5496158"/>
                </a:cubicBezTo>
                <a:cubicBezTo>
                  <a:pt x="2843610" y="5428160"/>
                  <a:pt x="791707" y="4780422"/>
                  <a:pt x="202643" y="3523299"/>
                </a:cubicBezTo>
                <a:cubicBezTo>
                  <a:pt x="-1286754" y="1962090"/>
                  <a:pt x="1126872" y="50947"/>
                  <a:pt x="4430664" y="19398"/>
                </a:cubicBezTo>
                <a:cubicBezTo>
                  <a:pt x="6700177" y="88964"/>
                  <a:pt x="8521509" y="465388"/>
                  <a:pt x="9509104" y="1505626"/>
                </a:cubicBezTo>
                <a:cubicBezTo>
                  <a:pt x="9718518" y="1574126"/>
                  <a:pt x="9821212" y="1646933"/>
                  <a:pt x="9955863" y="1692428"/>
                </a:cubicBezTo>
                <a:cubicBezTo>
                  <a:pt x="10090514" y="1737922"/>
                  <a:pt x="10329727" y="1842732"/>
                  <a:pt x="10459655" y="1903076"/>
                </a:cubicBezTo>
                <a:close/>
              </a:path>
            </a:pathLst>
          </a:custGeom>
          <a:blipFill>
            <a:blip r:embed="rId3">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54042"/>
                      <a:gd name="adj2" fmla="val -154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effectLst/>
                <a:ea typeface="Calibri" panose="020F0502020204030204" pitchFamily="34" charset="0"/>
              </a:rPr>
              <a:t>Pogledaj </a:t>
            </a:r>
            <a:r>
              <a:rPr lang="hr-HR" sz="2400" b="1" dirty="0">
                <a:solidFill>
                  <a:schemeClr val="tx1"/>
                </a:solidFill>
                <a:effectLst/>
                <a:ea typeface="Calibri" panose="020F0502020204030204" pitchFamily="34" charset="0"/>
                <a:hlinkClick r:id="rId4"/>
              </a:rPr>
              <a:t>video</a:t>
            </a:r>
            <a:r>
              <a:rPr lang="hr-HR" sz="2400" b="1" dirty="0">
                <a:solidFill>
                  <a:schemeClr val="tx1"/>
                </a:solidFill>
                <a:effectLst/>
                <a:ea typeface="Calibri" panose="020F0502020204030204" pitchFamily="34" charset="0"/>
              </a:rPr>
              <a:t> o životu u velikom američkom gradu 1920-tih godina, </a:t>
            </a:r>
            <a:endParaRPr lang="hr-HR" sz="2400" b="1" dirty="0" smtClean="0">
              <a:solidFill>
                <a:schemeClr val="tx1"/>
              </a:solidFill>
              <a:effectLst/>
              <a:ea typeface="Calibri" panose="020F0502020204030204" pitchFamily="34" charset="0"/>
            </a:endParaRPr>
          </a:p>
          <a:p>
            <a:pPr algn="ctr"/>
            <a:r>
              <a:rPr lang="hr-HR" sz="2400" b="1" dirty="0" smtClean="0">
                <a:solidFill>
                  <a:schemeClr val="tx1"/>
                </a:solidFill>
                <a:effectLst/>
                <a:ea typeface="Calibri" panose="020F0502020204030204" pitchFamily="34" charset="0"/>
                <a:cs typeface="Times New Roman" panose="02020603050405020304" pitchFamily="18" charset="0"/>
              </a:rPr>
              <a:t>a </a:t>
            </a:r>
            <a:r>
              <a:rPr lang="hr-HR" sz="2400" b="1" dirty="0">
                <a:solidFill>
                  <a:schemeClr val="tx1"/>
                </a:solidFill>
                <a:effectLst/>
                <a:ea typeface="Calibri" panose="020F0502020204030204" pitchFamily="34" charset="0"/>
                <a:cs typeface="Times New Roman" panose="02020603050405020304" pitchFamily="18" charset="0"/>
              </a:rPr>
              <a:t>potom usmeno odgovori na pitanja: </a:t>
            </a:r>
          </a:p>
          <a:p>
            <a:pPr algn="ctr"/>
            <a:r>
              <a:rPr lang="hr-HR" sz="2400" dirty="0">
                <a:solidFill>
                  <a:schemeClr val="tx1"/>
                </a:solidFill>
                <a:effectLst/>
                <a:ea typeface="Calibri" panose="020F0502020204030204" pitchFamily="34" charset="0"/>
                <a:cs typeface="Times New Roman" panose="02020603050405020304" pitchFamily="18" charset="0"/>
              </a:rPr>
              <a:t>Koja nova vozila se pojavljuju u gradovima u prvim desetljećima </a:t>
            </a:r>
            <a:r>
              <a:rPr lang="hr-HR" sz="2400" dirty="0" smtClean="0">
                <a:solidFill>
                  <a:schemeClr val="tx1"/>
                </a:solidFill>
                <a:ea typeface="Calibri" panose="020F0502020204030204" pitchFamily="34" charset="0"/>
                <a:cs typeface="Times New Roman" panose="02020603050405020304" pitchFamily="18" charset="0"/>
              </a:rPr>
              <a:t>XX</a:t>
            </a:r>
            <a:r>
              <a:rPr lang="hr-HR" sz="2400" dirty="0" smtClean="0">
                <a:solidFill>
                  <a:schemeClr val="tx1"/>
                </a:solidFill>
                <a:effectLst/>
                <a:ea typeface="Calibri" panose="020F0502020204030204" pitchFamily="34" charset="0"/>
                <a:cs typeface="Times New Roman" panose="02020603050405020304" pitchFamily="18" charset="0"/>
              </a:rPr>
              <a:t>. </a:t>
            </a:r>
            <a:r>
              <a:rPr lang="hr-HR" sz="2400" dirty="0">
                <a:solidFill>
                  <a:schemeClr val="tx1"/>
                </a:solidFill>
                <a:effectLst/>
                <a:ea typeface="Calibri" panose="020F0502020204030204" pitchFamily="34" charset="0"/>
                <a:cs typeface="Times New Roman" panose="02020603050405020304" pitchFamily="18" charset="0"/>
              </a:rPr>
              <a:t>st</a:t>
            </a:r>
            <a:r>
              <a:rPr lang="hr-HR" sz="2400" dirty="0">
                <a:solidFill>
                  <a:schemeClr val="tx1"/>
                </a:solidFill>
                <a:ea typeface="Calibri" panose="020F0502020204030204" pitchFamily="34" charset="0"/>
                <a:cs typeface="Times New Roman" panose="02020603050405020304" pitchFamily="18" charset="0"/>
              </a:rPr>
              <a:t>oljeća</a:t>
            </a:r>
            <a:r>
              <a:rPr lang="hr-HR" sz="2400" dirty="0">
                <a:solidFill>
                  <a:schemeClr val="tx1"/>
                </a:solidFill>
                <a:effectLst/>
                <a:ea typeface="Calibri" panose="020F0502020204030204" pitchFamily="34" charset="0"/>
                <a:cs typeface="Times New Roman" panose="02020603050405020304" pitchFamily="18" charset="0"/>
              </a:rPr>
              <a:t>? </a:t>
            </a:r>
          </a:p>
          <a:p>
            <a:pPr algn="ctr"/>
            <a:r>
              <a:rPr lang="hr-HR" sz="2400" dirty="0">
                <a:solidFill>
                  <a:schemeClr val="tx1"/>
                </a:solidFill>
                <a:effectLst/>
                <a:ea typeface="Calibri" panose="020F0502020204030204" pitchFamily="34" charset="0"/>
                <a:cs typeface="Times New Roman" panose="02020603050405020304" pitchFamily="18" charset="0"/>
              </a:rPr>
              <a:t>Vide li se u videu još i starija prijevozna sredstva? </a:t>
            </a:r>
          </a:p>
          <a:p>
            <a:pPr algn="ctr"/>
            <a:r>
              <a:rPr lang="hr-HR" sz="2400" dirty="0">
                <a:solidFill>
                  <a:schemeClr val="tx1"/>
                </a:solidFill>
                <a:effectLst/>
                <a:ea typeface="Calibri" panose="020F0502020204030204" pitchFamily="34" charset="0"/>
                <a:cs typeface="Times New Roman" panose="02020603050405020304" pitchFamily="18" charset="0"/>
              </a:rPr>
              <a:t>Koje su sličnosti, a koje razlike s današnjim užurbanim životom na gradskim ulicama? </a:t>
            </a:r>
          </a:p>
          <a:p>
            <a:pPr algn="ctr"/>
            <a:r>
              <a:rPr lang="hr-HR" sz="2400" dirty="0">
                <a:solidFill>
                  <a:schemeClr val="tx1"/>
                </a:solidFill>
                <a:effectLst/>
                <a:ea typeface="Calibri" panose="020F0502020204030204" pitchFamily="34" charset="0"/>
                <a:cs typeface="Times New Roman" panose="02020603050405020304" pitchFamily="18" charset="0"/>
              </a:rPr>
              <a:t>Što mislite, je li promet bolje organiziran danas ili 1920-tih? </a:t>
            </a:r>
          </a:p>
          <a:p>
            <a:pPr algn="ctr"/>
            <a:r>
              <a:rPr lang="hr-HR" sz="2400" dirty="0">
                <a:solidFill>
                  <a:schemeClr val="tx1"/>
                </a:solidFill>
                <a:effectLst/>
                <a:ea typeface="Calibri" panose="020F0502020204030204" pitchFamily="34" charset="0"/>
                <a:cs typeface="Times New Roman" panose="02020603050405020304" pitchFamily="18" charset="0"/>
              </a:rPr>
              <a:t>Kakva je moda muškaraca, a kakva žena?</a:t>
            </a:r>
            <a:r>
              <a:rPr lang="hr-HR" sz="1800" dirty="0">
                <a:solidFill>
                  <a:schemeClr val="tx1"/>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xmlns="" val="3984444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lika na kojoj se prikazuje odjeća&#10;&#10;Opis je automatski generiran">
            <a:extLst>
              <a:ext uri="{FF2B5EF4-FFF2-40B4-BE49-F238E27FC236}">
                <a16:creationId xmlns:a16="http://schemas.microsoft.com/office/drawing/2014/main" xmlns="" id="{475058A4-542A-43B0-BB21-77DEB7390862}"/>
              </a:ext>
            </a:extLst>
          </p:cNvPr>
          <p:cNvPicPr>
            <a:picLocks noChangeAspect="1"/>
          </p:cNvPicPr>
          <p:nvPr/>
        </p:nvPicPr>
        <p:blipFill>
          <a:blip r:embed="rId2"/>
          <a:stretch>
            <a:fillRect/>
          </a:stretch>
        </p:blipFill>
        <p:spPr>
          <a:xfrm>
            <a:off x="734158" y="2553507"/>
            <a:ext cx="2989430" cy="4229078"/>
          </a:xfrm>
          <a:prstGeom prst="rect">
            <a:avLst/>
          </a:prstGeom>
        </p:spPr>
      </p:pic>
      <p:sp>
        <p:nvSpPr>
          <p:cNvPr id="2" name="Oblačić za govor: ovalni 1">
            <a:extLst>
              <a:ext uri="{FF2B5EF4-FFF2-40B4-BE49-F238E27FC236}">
                <a16:creationId xmlns:a16="http://schemas.microsoft.com/office/drawing/2014/main" xmlns="" id="{781E251F-2BFB-42B0-B8F5-B05A5B19B91C}"/>
              </a:ext>
            </a:extLst>
          </p:cNvPr>
          <p:cNvSpPr/>
          <p:nvPr/>
        </p:nvSpPr>
        <p:spPr>
          <a:xfrm>
            <a:off x="3450212" y="1404596"/>
            <a:ext cx="8380428" cy="5288436"/>
          </a:xfrm>
          <a:custGeom>
            <a:avLst/>
            <a:gdLst>
              <a:gd name="connsiteX0" fmla="*/ -622582 w 8380428"/>
              <a:gd name="connsiteY0" fmla="*/ 2027639 h 5288436"/>
              <a:gd name="connsiteX1" fmla="*/ -133329 w 8380428"/>
              <a:gd name="connsiteY1" fmla="*/ 1822605 h 5288436"/>
              <a:gd name="connsiteX2" fmla="*/ 318289 w 8380428"/>
              <a:gd name="connsiteY2" fmla="*/ 1633343 h 5288436"/>
              <a:gd name="connsiteX3" fmla="*/ 4702675 w 8380428"/>
              <a:gd name="connsiteY3" fmla="*/ 19849 h 5288436"/>
              <a:gd name="connsiteX4" fmla="*/ 8292889 w 8380428"/>
              <a:gd name="connsiteY4" fmla="*/ 3181884 h 5288436"/>
              <a:gd name="connsiteX5" fmla="*/ 4010888 w 8380428"/>
              <a:gd name="connsiteY5" fmla="*/ 5286014 h 5288436"/>
              <a:gd name="connsiteX6" fmla="*/ 144 w 8380428"/>
              <a:gd name="connsiteY6" fmla="*/ 2622252 h 5288436"/>
              <a:gd name="connsiteX7" fmla="*/ -304992 w 8380428"/>
              <a:gd name="connsiteY7" fmla="*/ 2330892 h 5288436"/>
              <a:gd name="connsiteX8" fmla="*/ -622582 w 8380428"/>
              <a:gd name="connsiteY8" fmla="*/ 2027639 h 528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0428" h="5288436" fill="none" extrusionOk="0">
                <a:moveTo>
                  <a:pt x="-622582" y="2027639"/>
                </a:moveTo>
                <a:cubicBezTo>
                  <a:pt x="-371668" y="1950182"/>
                  <a:pt x="-291291" y="1898534"/>
                  <a:pt x="-133329" y="1822605"/>
                </a:cubicBezTo>
                <a:cubicBezTo>
                  <a:pt x="24633" y="1746676"/>
                  <a:pt x="192498" y="1675187"/>
                  <a:pt x="318289" y="1633343"/>
                </a:cubicBezTo>
                <a:cubicBezTo>
                  <a:pt x="1331860" y="797760"/>
                  <a:pt x="3044761" y="-299024"/>
                  <a:pt x="4702675" y="19849"/>
                </a:cubicBezTo>
                <a:cubicBezTo>
                  <a:pt x="7145846" y="84674"/>
                  <a:pt x="8881321" y="1873504"/>
                  <a:pt x="8292889" y="3181884"/>
                </a:cubicBezTo>
                <a:cubicBezTo>
                  <a:pt x="7805432" y="4338244"/>
                  <a:pt x="6009436" y="5265398"/>
                  <a:pt x="4010888" y="5286014"/>
                </a:cubicBezTo>
                <a:cubicBezTo>
                  <a:pt x="1683159" y="5245309"/>
                  <a:pt x="-246449" y="4256656"/>
                  <a:pt x="144" y="2622252"/>
                </a:cubicBezTo>
                <a:cubicBezTo>
                  <a:pt x="-107507" y="2528411"/>
                  <a:pt x="-153931" y="2474166"/>
                  <a:pt x="-304992" y="2330892"/>
                </a:cubicBezTo>
                <a:cubicBezTo>
                  <a:pt x="-456053" y="2187617"/>
                  <a:pt x="-511349" y="2136582"/>
                  <a:pt x="-622582" y="2027639"/>
                </a:cubicBezTo>
                <a:close/>
              </a:path>
              <a:path w="8380428" h="5288436" stroke="0" extrusionOk="0">
                <a:moveTo>
                  <a:pt x="-622582" y="2027639"/>
                </a:moveTo>
                <a:cubicBezTo>
                  <a:pt x="-419466" y="1952763"/>
                  <a:pt x="-350604" y="1939254"/>
                  <a:pt x="-180373" y="1842320"/>
                </a:cubicBezTo>
                <a:cubicBezTo>
                  <a:pt x="-10142" y="1745386"/>
                  <a:pt x="162467" y="1717241"/>
                  <a:pt x="318289" y="1633343"/>
                </a:cubicBezTo>
                <a:cubicBezTo>
                  <a:pt x="971097" y="178617"/>
                  <a:pt x="2638408" y="212140"/>
                  <a:pt x="4702675" y="19849"/>
                </a:cubicBezTo>
                <a:cubicBezTo>
                  <a:pt x="6993473" y="60517"/>
                  <a:pt x="8496194" y="1797139"/>
                  <a:pt x="8292889" y="3181884"/>
                </a:cubicBezTo>
                <a:cubicBezTo>
                  <a:pt x="7812778" y="4457796"/>
                  <a:pt x="5880637" y="5199448"/>
                  <a:pt x="4010888" y="5286014"/>
                </a:cubicBezTo>
                <a:cubicBezTo>
                  <a:pt x="1793201" y="5270237"/>
                  <a:pt x="-167178" y="3998236"/>
                  <a:pt x="144" y="2622252"/>
                </a:cubicBezTo>
                <a:cubicBezTo>
                  <a:pt x="-107457" y="2539648"/>
                  <a:pt x="-146956" y="2474537"/>
                  <a:pt x="-292537" y="2342784"/>
                </a:cubicBezTo>
                <a:cubicBezTo>
                  <a:pt x="-438118" y="2211031"/>
                  <a:pt x="-518155" y="2155029"/>
                  <a:pt x="-622582" y="2027639"/>
                </a:cubicBezTo>
                <a:close/>
              </a:path>
            </a:pathLst>
          </a:custGeom>
          <a:blipFill>
            <a:blip r:embed="rId3">
              <a:alphaModFix amt="50000"/>
            </a:blip>
            <a:stretch>
              <a:fillRect/>
            </a:stretch>
          </a:blipFill>
          <a:ln w="19050">
            <a:solidFill>
              <a:schemeClr val="accent4">
                <a:lumMod val="50000"/>
              </a:schemeClr>
            </a:solidFill>
            <a:extLst>
              <a:ext uri="{C807C97D-BFC1-408E-A445-0C87EB9F89A2}">
                <ask:lineSketchStyleProps xmlns:ask="http://schemas.microsoft.com/office/drawing/2018/sketchyshapes" xmlns="" sd="1619513256">
                  <a:prstGeom prst="wedgeEllipseCallout">
                    <a:avLst>
                      <a:gd name="adj1" fmla="val -57429"/>
                      <a:gd name="adj2" fmla="val -116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hr-HR" sz="2400" b="1" dirty="0">
                <a:solidFill>
                  <a:schemeClr val="tx1"/>
                </a:solidFill>
                <a:effectLst/>
                <a:ea typeface="Calibri" panose="020F0502020204030204" pitchFamily="34" charset="0"/>
                <a:cs typeface="Times New Roman" panose="02020603050405020304" pitchFamily="18" charset="0"/>
              </a:rPr>
              <a:t>Pročitaj tekst ispod podnaslova </a:t>
            </a:r>
            <a:r>
              <a:rPr lang="hr-HR" sz="2400" b="1" i="1" dirty="0">
                <a:solidFill>
                  <a:schemeClr val="tx1"/>
                </a:solidFill>
                <a:effectLst/>
                <a:ea typeface="Calibri" panose="020F0502020204030204" pitchFamily="34" charset="0"/>
                <a:cs typeface="Times New Roman" panose="02020603050405020304" pitchFamily="18" charset="0"/>
              </a:rPr>
              <a:t>Procvat gospodarstva </a:t>
            </a:r>
            <a:endParaRPr lang="hr-HR" sz="2400" b="1" i="1" dirty="0" smtClean="0">
              <a:solidFill>
                <a:schemeClr val="tx1"/>
              </a:solidFill>
              <a:effectLst/>
              <a:ea typeface="Calibri" panose="020F0502020204030204" pitchFamily="34" charset="0"/>
              <a:cs typeface="Times New Roman" panose="02020603050405020304" pitchFamily="18" charset="0"/>
            </a:endParaRPr>
          </a:p>
          <a:p>
            <a:pPr algn="ctr">
              <a:lnSpc>
                <a:spcPct val="115000"/>
              </a:lnSpc>
              <a:spcAft>
                <a:spcPts val="1000"/>
              </a:spcAft>
            </a:pPr>
            <a:r>
              <a:rPr lang="hr-HR" sz="2400" b="1" i="1" dirty="0" smtClean="0">
                <a:solidFill>
                  <a:schemeClr val="tx1"/>
                </a:solidFill>
                <a:effectLst/>
                <a:ea typeface="Calibri" panose="020F0502020204030204" pitchFamily="34" charset="0"/>
                <a:cs typeface="Times New Roman" panose="02020603050405020304" pitchFamily="18" charset="0"/>
              </a:rPr>
              <a:t>u </a:t>
            </a:r>
            <a:r>
              <a:rPr lang="hr-HR" sz="2400" b="1" i="1" dirty="0">
                <a:solidFill>
                  <a:schemeClr val="tx1"/>
                </a:solidFill>
                <a:effectLst/>
                <a:ea typeface="Calibri" panose="020F0502020204030204" pitchFamily="34" charset="0"/>
                <a:cs typeface="Times New Roman" panose="02020603050405020304" pitchFamily="18" charset="0"/>
              </a:rPr>
              <a:t>SAD-u 20-tih godina prošlog stoljeća</a:t>
            </a:r>
            <a:r>
              <a:rPr lang="hr-HR" sz="2400" b="1" dirty="0">
                <a:solidFill>
                  <a:schemeClr val="tx1"/>
                </a:solidFill>
                <a:effectLst/>
                <a:ea typeface="Calibri" panose="020F0502020204030204" pitchFamily="34" charset="0"/>
                <a:cs typeface="Times New Roman" panose="02020603050405020304" pitchFamily="18" charset="0"/>
              </a:rPr>
              <a:t> (U/str. 57</a:t>
            </a:r>
            <a:r>
              <a:rPr lang="hr-HR" sz="2400" b="1" dirty="0" smtClean="0">
                <a:solidFill>
                  <a:schemeClr val="tx1"/>
                </a:solidFill>
                <a:effectLst/>
                <a:ea typeface="Calibri" panose="020F0502020204030204" pitchFamily="34" charset="0"/>
                <a:cs typeface="Times New Roman" panose="02020603050405020304" pitchFamily="18" charset="0"/>
              </a:rPr>
              <a:t>)</a:t>
            </a:r>
          </a:p>
          <a:p>
            <a:pPr algn="ctr">
              <a:lnSpc>
                <a:spcPct val="115000"/>
              </a:lnSpc>
              <a:spcAft>
                <a:spcPts val="1000"/>
              </a:spcAft>
            </a:pPr>
            <a:r>
              <a:rPr lang="hr-HR" sz="2400" b="1" dirty="0" smtClean="0">
                <a:solidFill>
                  <a:schemeClr val="tx1"/>
                </a:solidFill>
                <a:effectLst/>
                <a:ea typeface="Calibri" panose="020F0502020204030204" pitchFamily="34" charset="0"/>
                <a:cs typeface="Times New Roman" panose="02020603050405020304" pitchFamily="18" charset="0"/>
              </a:rPr>
              <a:t> </a:t>
            </a:r>
            <a:r>
              <a:rPr lang="hr-HR" sz="2400" b="1" dirty="0">
                <a:solidFill>
                  <a:schemeClr val="tx1"/>
                </a:solidFill>
                <a:effectLst/>
                <a:ea typeface="Calibri" panose="020F0502020204030204" pitchFamily="34" charset="0"/>
                <a:cs typeface="Times New Roman" panose="02020603050405020304" pitchFamily="18" charset="0"/>
              </a:rPr>
              <a:t>i odgovori na pitanja u bilježnicu:</a:t>
            </a:r>
          </a:p>
          <a:p>
            <a:pPr marL="342900" lvl="0" indent="-342900" algn="ctr">
              <a:lnSpc>
                <a:spcPct val="107000"/>
              </a:lnSpc>
              <a:buFont typeface="+mj-lt"/>
              <a:buAutoNum type="arabicPeriod"/>
            </a:pPr>
            <a:r>
              <a:rPr lang="hr-HR" sz="2400" dirty="0">
                <a:solidFill>
                  <a:schemeClr val="tx1"/>
                </a:solidFill>
                <a:effectLst/>
                <a:ea typeface="Calibri" panose="020F0502020204030204" pitchFamily="34" charset="0"/>
                <a:cs typeface="Times New Roman" panose="02020603050405020304" pitchFamily="18" charset="0"/>
              </a:rPr>
              <a:t>Što je kapital? Na čemu se temelji?</a:t>
            </a:r>
          </a:p>
          <a:p>
            <a:pPr marL="342900" lvl="0" indent="-342900" algn="ctr">
              <a:lnSpc>
                <a:spcPct val="107000"/>
              </a:lnSpc>
              <a:buFont typeface="+mj-lt"/>
              <a:buAutoNum type="arabicPeriod"/>
            </a:pPr>
            <a:r>
              <a:rPr lang="hr-HR" sz="2400" dirty="0">
                <a:solidFill>
                  <a:schemeClr val="tx1"/>
                </a:solidFill>
                <a:effectLst/>
                <a:ea typeface="Calibri" panose="020F0502020204030204" pitchFamily="34" charset="0"/>
                <a:cs typeface="Times New Roman" panose="02020603050405020304" pitchFamily="18" charset="0"/>
              </a:rPr>
              <a:t>Što je privatno poduzetništvo?</a:t>
            </a:r>
          </a:p>
          <a:p>
            <a:pPr marL="342900" lvl="0" indent="-342900" algn="ctr">
              <a:lnSpc>
                <a:spcPct val="107000"/>
              </a:lnSpc>
              <a:buFont typeface="+mj-lt"/>
              <a:buAutoNum type="arabicPeriod"/>
            </a:pPr>
            <a:r>
              <a:rPr lang="hr-HR" sz="2400" dirty="0">
                <a:solidFill>
                  <a:schemeClr val="tx1"/>
                </a:solidFill>
                <a:effectLst/>
                <a:ea typeface="Calibri" panose="020F0502020204030204" pitchFamily="34" charset="0"/>
                <a:cs typeface="Times New Roman" panose="02020603050405020304" pitchFamily="18" charset="0"/>
              </a:rPr>
              <a:t>Kako bi opisao/la potrošačko društvo?</a:t>
            </a:r>
          </a:p>
          <a:p>
            <a:pPr marL="342900" lvl="0" indent="-342900" algn="ctr">
              <a:lnSpc>
                <a:spcPct val="107000"/>
              </a:lnSpc>
              <a:spcAft>
                <a:spcPts val="800"/>
              </a:spcAft>
              <a:buFont typeface="+mj-lt"/>
              <a:buAutoNum type="arabicPeriod"/>
            </a:pPr>
            <a:r>
              <a:rPr lang="hr-HR" sz="2400" dirty="0">
                <a:solidFill>
                  <a:schemeClr val="tx1"/>
                </a:solidFill>
                <a:effectLst/>
                <a:ea typeface="Calibri" panose="020F0502020204030204" pitchFamily="34" charset="0"/>
                <a:cs typeface="Times New Roman" panose="02020603050405020304" pitchFamily="18" charset="0"/>
              </a:rPr>
              <a:t>Što je Henry Ford uveo u proizvodnju automobila?</a:t>
            </a:r>
          </a:p>
        </p:txBody>
      </p:sp>
    </p:spTree>
    <p:extLst>
      <p:ext uri="{BB962C8B-B14F-4D97-AF65-F5344CB8AC3E}">
        <p14:creationId xmlns:p14="http://schemas.microsoft.com/office/powerpoint/2010/main" xmlns="" val="3223599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3862845104"/>
              </p:ext>
            </p:extLst>
          </p:nvPr>
        </p:nvGraphicFramePr>
        <p:xfrm>
          <a:off x="573857" y="2750064"/>
          <a:ext cx="10644040" cy="426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Naslov 3">
            <a:extLst>
              <a:ext uri="{FF2B5EF4-FFF2-40B4-BE49-F238E27FC236}">
                <a16:creationId xmlns:a16="http://schemas.microsoft.com/office/drawing/2014/main" xmlns="" id="{64844703-182B-4D68-B660-8AF13D237B55}"/>
              </a:ext>
            </a:extLst>
          </p:cNvPr>
          <p:cNvSpPr>
            <a:spLocks noGrp="1"/>
          </p:cNvSpPr>
          <p:nvPr>
            <p:ph type="title"/>
          </p:nvPr>
        </p:nvSpPr>
        <p:spPr>
          <a:xfrm>
            <a:off x="659090" y="1423269"/>
            <a:ext cx="11256390" cy="770868"/>
          </a:xfrm>
        </p:spPr>
        <p:txBody>
          <a:bodyPr>
            <a:noAutofit/>
          </a:bodyPr>
          <a:lstStyle/>
          <a:p>
            <a:pPr algn="l"/>
            <a:r>
              <a:rPr lang="pl-PL" b="0" i="0" dirty="0">
                <a:effectLst/>
                <a:latin typeface="+mn-lt"/>
              </a:rPr>
              <a:t>Procvat gospodarstva u SAD-u 20-ih godina prošlog stoljeća</a:t>
            </a:r>
          </a:p>
        </p:txBody>
      </p:sp>
      <p:sp>
        <p:nvSpPr>
          <p:cNvPr id="2" name="Strelica: prema dolje 1">
            <a:extLst>
              <a:ext uri="{FF2B5EF4-FFF2-40B4-BE49-F238E27FC236}">
                <a16:creationId xmlns:a16="http://schemas.microsoft.com/office/drawing/2014/main" xmlns="" id="{5F43A1E9-23DB-45CF-B2B3-9CA6B53C3350}"/>
              </a:ext>
            </a:extLst>
          </p:cNvPr>
          <p:cNvSpPr/>
          <p:nvPr/>
        </p:nvSpPr>
        <p:spPr>
          <a:xfrm>
            <a:off x="1290883" y="3532695"/>
            <a:ext cx="480767" cy="1216058"/>
          </a:xfrm>
          <a:custGeom>
            <a:avLst/>
            <a:gdLst>
              <a:gd name="connsiteX0" fmla="*/ 0 w 480767"/>
              <a:gd name="connsiteY0" fmla="*/ 975675 h 1216058"/>
              <a:gd name="connsiteX1" fmla="*/ 120192 w 480767"/>
              <a:gd name="connsiteY1" fmla="*/ 975675 h 1216058"/>
              <a:gd name="connsiteX2" fmla="*/ 120192 w 480767"/>
              <a:gd name="connsiteY2" fmla="*/ 468324 h 1216058"/>
              <a:gd name="connsiteX3" fmla="*/ 120192 w 480767"/>
              <a:gd name="connsiteY3" fmla="*/ 0 h 1216058"/>
              <a:gd name="connsiteX4" fmla="*/ 360575 w 480767"/>
              <a:gd name="connsiteY4" fmla="*/ 0 h 1216058"/>
              <a:gd name="connsiteX5" fmla="*/ 360575 w 480767"/>
              <a:gd name="connsiteY5" fmla="*/ 497594 h 1216058"/>
              <a:gd name="connsiteX6" fmla="*/ 360575 w 480767"/>
              <a:gd name="connsiteY6" fmla="*/ 975675 h 1216058"/>
              <a:gd name="connsiteX7" fmla="*/ 480767 w 480767"/>
              <a:gd name="connsiteY7" fmla="*/ 975675 h 1216058"/>
              <a:gd name="connsiteX8" fmla="*/ 240384 w 480767"/>
              <a:gd name="connsiteY8" fmla="*/ 1216058 h 1216058"/>
              <a:gd name="connsiteX9" fmla="*/ 0 w 480767"/>
              <a:gd name="connsiteY9" fmla="*/ 975675 h 121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767" h="1216058" fill="none" extrusionOk="0">
                <a:moveTo>
                  <a:pt x="0" y="975675"/>
                </a:moveTo>
                <a:cubicBezTo>
                  <a:pt x="30606" y="972164"/>
                  <a:pt x="64502" y="976392"/>
                  <a:pt x="120192" y="975675"/>
                </a:cubicBezTo>
                <a:cubicBezTo>
                  <a:pt x="67659" y="781296"/>
                  <a:pt x="144671" y="587727"/>
                  <a:pt x="120192" y="468324"/>
                </a:cubicBezTo>
                <a:cubicBezTo>
                  <a:pt x="95713" y="348921"/>
                  <a:pt x="162553" y="146326"/>
                  <a:pt x="120192" y="0"/>
                </a:cubicBezTo>
                <a:cubicBezTo>
                  <a:pt x="180454" y="-9912"/>
                  <a:pt x="302533" y="25662"/>
                  <a:pt x="360575" y="0"/>
                </a:cubicBezTo>
                <a:cubicBezTo>
                  <a:pt x="414656" y="174256"/>
                  <a:pt x="307928" y="335839"/>
                  <a:pt x="360575" y="497594"/>
                </a:cubicBezTo>
                <a:cubicBezTo>
                  <a:pt x="413222" y="659349"/>
                  <a:pt x="328748" y="844500"/>
                  <a:pt x="360575" y="975675"/>
                </a:cubicBezTo>
                <a:cubicBezTo>
                  <a:pt x="408115" y="974309"/>
                  <a:pt x="430109" y="987909"/>
                  <a:pt x="480767" y="975675"/>
                </a:cubicBezTo>
                <a:cubicBezTo>
                  <a:pt x="429871" y="1058176"/>
                  <a:pt x="321160" y="1111104"/>
                  <a:pt x="240384" y="1216058"/>
                </a:cubicBezTo>
                <a:cubicBezTo>
                  <a:pt x="108095" y="1113315"/>
                  <a:pt x="112907" y="1061367"/>
                  <a:pt x="0" y="975675"/>
                </a:cubicBezTo>
                <a:close/>
              </a:path>
              <a:path w="480767" h="1216058" stroke="0" extrusionOk="0">
                <a:moveTo>
                  <a:pt x="0" y="975675"/>
                </a:moveTo>
                <a:cubicBezTo>
                  <a:pt x="46626" y="965798"/>
                  <a:pt x="75825" y="985211"/>
                  <a:pt x="120192" y="975675"/>
                </a:cubicBezTo>
                <a:cubicBezTo>
                  <a:pt x="100151" y="800641"/>
                  <a:pt x="149659" y="643670"/>
                  <a:pt x="120192" y="517108"/>
                </a:cubicBezTo>
                <a:cubicBezTo>
                  <a:pt x="90725" y="390546"/>
                  <a:pt x="146104" y="213557"/>
                  <a:pt x="120192" y="0"/>
                </a:cubicBezTo>
                <a:cubicBezTo>
                  <a:pt x="171536" y="-3071"/>
                  <a:pt x="266682" y="28656"/>
                  <a:pt x="360575" y="0"/>
                </a:cubicBezTo>
                <a:cubicBezTo>
                  <a:pt x="391053" y="109576"/>
                  <a:pt x="353653" y="253623"/>
                  <a:pt x="360575" y="458567"/>
                </a:cubicBezTo>
                <a:cubicBezTo>
                  <a:pt x="367497" y="663511"/>
                  <a:pt x="329349" y="726872"/>
                  <a:pt x="360575" y="975675"/>
                </a:cubicBezTo>
                <a:cubicBezTo>
                  <a:pt x="392784" y="966458"/>
                  <a:pt x="427296" y="976195"/>
                  <a:pt x="480767" y="975675"/>
                </a:cubicBezTo>
                <a:cubicBezTo>
                  <a:pt x="399711" y="1097804"/>
                  <a:pt x="330208" y="1125212"/>
                  <a:pt x="240384" y="1216058"/>
                </a:cubicBezTo>
                <a:cubicBezTo>
                  <a:pt x="126391" y="1124372"/>
                  <a:pt x="113052" y="1038245"/>
                  <a:pt x="0" y="975675"/>
                </a:cubicBezTo>
                <a:close/>
              </a:path>
            </a:pathLst>
          </a:custGeom>
          <a:solidFill>
            <a:srgbClr val="C00000"/>
          </a:solidFill>
          <a:ln>
            <a:solidFill>
              <a:srgbClr val="730303"/>
            </a:solidFill>
            <a:extLst>
              <a:ext uri="{C807C97D-BFC1-408E-A445-0C87EB9F89A2}">
                <ask:lineSketchStyleProps xmlns:ask="http://schemas.microsoft.com/office/drawing/2018/sketchyshapes" xmlns="" sd="820769485">
                  <a:prstGeom prst="downArrow">
                    <a:avLst/>
                  </a:prstGeom>
                  <ask:type>
                    <ask:lineSketchScribble/>
                  </ask:type>
                </ask:lineSketchStyleProps>
              </a:ext>
            </a:extLs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xmlns="" val="196394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408671981"/>
              </p:ext>
            </p:extLst>
          </p:nvPr>
        </p:nvGraphicFramePr>
        <p:xfrm>
          <a:off x="518474" y="2684331"/>
          <a:ext cx="10656216" cy="426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Naslov 3">
            <a:extLst>
              <a:ext uri="{FF2B5EF4-FFF2-40B4-BE49-F238E27FC236}">
                <a16:creationId xmlns:a16="http://schemas.microsoft.com/office/drawing/2014/main" xmlns="" id="{64844703-182B-4D68-B660-8AF13D237B55}"/>
              </a:ext>
            </a:extLst>
          </p:cNvPr>
          <p:cNvSpPr>
            <a:spLocks noGrp="1"/>
          </p:cNvSpPr>
          <p:nvPr>
            <p:ph type="title"/>
          </p:nvPr>
        </p:nvSpPr>
        <p:spPr>
          <a:xfrm>
            <a:off x="659090" y="1423269"/>
            <a:ext cx="10515600" cy="770868"/>
          </a:xfrm>
        </p:spPr>
        <p:txBody>
          <a:bodyPr>
            <a:noAutofit/>
          </a:bodyPr>
          <a:lstStyle/>
          <a:p>
            <a:r>
              <a:rPr lang="pl-PL" b="0" i="0" dirty="0">
                <a:effectLst/>
                <a:latin typeface="+mn-lt"/>
              </a:rPr>
              <a:t>Procvat gospodarstva u SAD-u 20-ih godina prošlog stoljeća</a:t>
            </a:r>
            <a:endParaRPr lang="hr-HR" b="1" dirty="0"/>
          </a:p>
        </p:txBody>
      </p:sp>
    </p:spTree>
    <p:extLst>
      <p:ext uri="{BB962C8B-B14F-4D97-AF65-F5344CB8AC3E}">
        <p14:creationId xmlns:p14="http://schemas.microsoft.com/office/powerpoint/2010/main" xmlns="" val="1052805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jagram 1">
            <a:extLst>
              <a:ext uri="{FF2B5EF4-FFF2-40B4-BE49-F238E27FC236}">
                <a16:creationId xmlns:a16="http://schemas.microsoft.com/office/drawing/2014/main" xmlns="" id="{30FD54B7-E3C7-4E52-AA96-42195227FFCE}"/>
              </a:ext>
            </a:extLst>
          </p:cNvPr>
          <p:cNvGraphicFramePr/>
          <p:nvPr>
            <p:extLst>
              <p:ext uri="{D42A27DB-BD31-4B8C-83A1-F6EECF244321}">
                <p14:modId xmlns:p14="http://schemas.microsoft.com/office/powerpoint/2010/main" xmlns="" val="3620181658"/>
              </p:ext>
            </p:extLst>
          </p:nvPr>
        </p:nvGraphicFramePr>
        <p:xfrm>
          <a:off x="-433633" y="1442301"/>
          <a:ext cx="11851063" cy="5128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Rezervirano mjesto sadržaja 1">
            <a:extLst>
              <a:ext uri="{FF2B5EF4-FFF2-40B4-BE49-F238E27FC236}">
                <a16:creationId xmlns:a16="http://schemas.microsoft.com/office/drawing/2014/main" xmlns="" id="{867246FA-238F-4211-948F-9C188A8AC087}"/>
              </a:ext>
            </a:extLst>
          </p:cNvPr>
          <p:cNvGraphicFramePr>
            <a:graphicFrameLocks noGrp="1"/>
          </p:cNvGraphicFramePr>
          <p:nvPr>
            <p:ph idx="1"/>
            <p:extLst>
              <p:ext uri="{D42A27DB-BD31-4B8C-83A1-F6EECF244321}">
                <p14:modId xmlns:p14="http://schemas.microsoft.com/office/powerpoint/2010/main" xmlns="" val="1446350394"/>
              </p:ext>
            </p:extLst>
          </p:nvPr>
        </p:nvGraphicFramePr>
        <p:xfrm>
          <a:off x="518474" y="2684331"/>
          <a:ext cx="10656216" cy="426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Naslov 3">
            <a:extLst>
              <a:ext uri="{FF2B5EF4-FFF2-40B4-BE49-F238E27FC236}">
                <a16:creationId xmlns:a16="http://schemas.microsoft.com/office/drawing/2014/main" xmlns="" id="{64844703-182B-4D68-B660-8AF13D237B55}"/>
              </a:ext>
            </a:extLst>
          </p:cNvPr>
          <p:cNvSpPr>
            <a:spLocks noGrp="1"/>
          </p:cNvSpPr>
          <p:nvPr>
            <p:ph type="title"/>
          </p:nvPr>
        </p:nvSpPr>
        <p:spPr>
          <a:xfrm>
            <a:off x="659090" y="1423269"/>
            <a:ext cx="10515600" cy="770868"/>
          </a:xfrm>
        </p:spPr>
        <p:txBody>
          <a:bodyPr>
            <a:noAutofit/>
          </a:bodyPr>
          <a:lstStyle/>
          <a:p>
            <a:r>
              <a:rPr lang="pl-PL" b="0" i="0" dirty="0">
                <a:effectLst/>
                <a:latin typeface="+mn-lt"/>
              </a:rPr>
              <a:t>Procvat gospodarstva u SAD-u 20-ih godina prošlog stoljeća</a:t>
            </a:r>
            <a:endParaRPr lang="hr-HR" b="1" dirty="0"/>
          </a:p>
        </p:txBody>
      </p:sp>
    </p:spTree>
    <p:extLst>
      <p:ext uri="{BB962C8B-B14F-4D97-AF65-F5344CB8AC3E}">
        <p14:creationId xmlns:p14="http://schemas.microsoft.com/office/powerpoint/2010/main" xmlns="" val="258345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kuća vrpca | Proleksis enciklopedija">
            <a:extLst>
              <a:ext uri="{FF2B5EF4-FFF2-40B4-BE49-F238E27FC236}">
                <a16:creationId xmlns:a16="http://schemas.microsoft.com/office/drawing/2014/main" xmlns="" id="{66FA36C4-46A0-4E80-9057-0DD39CB4BFD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93623"/>
            <a:ext cx="7554798" cy="4944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Svitak: vodoravno 4">
            <a:extLst>
              <a:ext uri="{FF2B5EF4-FFF2-40B4-BE49-F238E27FC236}">
                <a16:creationId xmlns:a16="http://schemas.microsoft.com/office/drawing/2014/main" xmlns="" id="{6FD5B47F-BADB-4587-A89E-973D1DADF8F7}"/>
              </a:ext>
            </a:extLst>
          </p:cNvPr>
          <p:cNvSpPr/>
          <p:nvPr/>
        </p:nvSpPr>
        <p:spPr>
          <a:xfrm>
            <a:off x="7880808" y="1282045"/>
            <a:ext cx="4176074" cy="5458120"/>
          </a:xfrm>
          <a:custGeom>
            <a:avLst/>
            <a:gdLst>
              <a:gd name="connsiteX0" fmla="*/ 4176074 w 4176074"/>
              <a:gd name="connsiteY0" fmla="*/ 261005 h 5458120"/>
              <a:gd name="connsiteX1" fmla="*/ 3915069 w 4176074"/>
              <a:gd name="connsiteY1" fmla="*/ 522010 h 5458120"/>
              <a:gd name="connsiteX2" fmla="*/ 3915069 w 4176074"/>
              <a:gd name="connsiteY2" fmla="*/ 261005 h 5458120"/>
              <a:gd name="connsiteX3" fmla="*/ 3784567 w 4176074"/>
              <a:gd name="connsiteY3" fmla="*/ 391507 h 5458120"/>
              <a:gd name="connsiteX4" fmla="*/ 3654065 w 4176074"/>
              <a:gd name="connsiteY4" fmla="*/ 261005 h 5458120"/>
              <a:gd name="connsiteX5" fmla="*/ 3654065 w 4176074"/>
              <a:gd name="connsiteY5" fmla="*/ 522009 h 5458120"/>
              <a:gd name="connsiteX6" fmla="*/ 2941522 w 4176074"/>
              <a:gd name="connsiteY6" fmla="*/ 522009 h 5458120"/>
              <a:gd name="connsiteX7" fmla="*/ 2330772 w 4176074"/>
              <a:gd name="connsiteY7" fmla="*/ 522009 h 5458120"/>
              <a:gd name="connsiteX8" fmla="*/ 1618229 w 4176074"/>
              <a:gd name="connsiteY8" fmla="*/ 522009 h 5458120"/>
              <a:gd name="connsiteX9" fmla="*/ 939617 w 4176074"/>
              <a:gd name="connsiteY9" fmla="*/ 522009 h 5458120"/>
              <a:gd name="connsiteX10" fmla="*/ 261005 w 4176074"/>
              <a:gd name="connsiteY10" fmla="*/ 522009 h 5458120"/>
              <a:gd name="connsiteX11" fmla="*/ 0 w 4176074"/>
              <a:gd name="connsiteY11" fmla="*/ 783014 h 5458120"/>
              <a:gd name="connsiteX12" fmla="*/ 0 w 4176074"/>
              <a:gd name="connsiteY12" fmla="*/ 1501882 h 5458120"/>
              <a:gd name="connsiteX13" fmla="*/ 0 w 4176074"/>
              <a:gd name="connsiteY13" fmla="*/ 2220750 h 5458120"/>
              <a:gd name="connsiteX14" fmla="*/ 0 w 4176074"/>
              <a:gd name="connsiteY14" fmla="*/ 2939618 h 5458120"/>
              <a:gd name="connsiteX15" fmla="*/ 0 w 4176074"/>
              <a:gd name="connsiteY15" fmla="*/ 3481921 h 5458120"/>
              <a:gd name="connsiteX16" fmla="*/ 0 w 4176074"/>
              <a:gd name="connsiteY16" fmla="*/ 4156648 h 5458120"/>
              <a:gd name="connsiteX17" fmla="*/ 0 w 4176074"/>
              <a:gd name="connsiteY17" fmla="*/ 5197115 h 5458120"/>
              <a:gd name="connsiteX18" fmla="*/ 261005 w 4176074"/>
              <a:gd name="connsiteY18" fmla="*/ 5458120 h 5458120"/>
              <a:gd name="connsiteX19" fmla="*/ 522010 w 4176074"/>
              <a:gd name="connsiteY19" fmla="*/ 5197115 h 5458120"/>
              <a:gd name="connsiteX20" fmla="*/ 522009 w 4176074"/>
              <a:gd name="connsiteY20" fmla="*/ 4936111 h 5458120"/>
              <a:gd name="connsiteX21" fmla="*/ 1166690 w 4176074"/>
              <a:gd name="connsiteY21" fmla="*/ 4936111 h 5458120"/>
              <a:gd name="connsiteX22" fmla="*/ 1743511 w 4176074"/>
              <a:gd name="connsiteY22" fmla="*/ 4936111 h 5458120"/>
              <a:gd name="connsiteX23" fmla="*/ 2456053 w 4176074"/>
              <a:gd name="connsiteY23" fmla="*/ 4936111 h 5458120"/>
              <a:gd name="connsiteX24" fmla="*/ 3168596 w 4176074"/>
              <a:gd name="connsiteY24" fmla="*/ 4936111 h 5458120"/>
              <a:gd name="connsiteX25" fmla="*/ 3915069 w 4176074"/>
              <a:gd name="connsiteY25" fmla="*/ 4936111 h 5458120"/>
              <a:gd name="connsiteX26" fmla="*/ 4176074 w 4176074"/>
              <a:gd name="connsiteY26" fmla="*/ 4675106 h 5458120"/>
              <a:gd name="connsiteX27" fmla="*/ 4176074 w 4176074"/>
              <a:gd name="connsiteY27" fmla="*/ 4176943 h 5458120"/>
              <a:gd name="connsiteX28" fmla="*/ 4176074 w 4176074"/>
              <a:gd name="connsiteY28" fmla="*/ 3458075 h 5458120"/>
              <a:gd name="connsiteX29" fmla="*/ 4176074 w 4176074"/>
              <a:gd name="connsiteY29" fmla="*/ 2783348 h 5458120"/>
              <a:gd name="connsiteX30" fmla="*/ 4176074 w 4176074"/>
              <a:gd name="connsiteY30" fmla="*/ 2241045 h 5458120"/>
              <a:gd name="connsiteX31" fmla="*/ 4176074 w 4176074"/>
              <a:gd name="connsiteY31" fmla="*/ 1698741 h 5458120"/>
              <a:gd name="connsiteX32" fmla="*/ 4176074 w 4176074"/>
              <a:gd name="connsiteY32" fmla="*/ 979873 h 5458120"/>
              <a:gd name="connsiteX33" fmla="*/ 4176074 w 4176074"/>
              <a:gd name="connsiteY33" fmla="*/ 261005 h 5458120"/>
              <a:gd name="connsiteX34" fmla="*/ 261005 w 4176074"/>
              <a:gd name="connsiteY34" fmla="*/ 1044019 h 5458120"/>
              <a:gd name="connsiteX35" fmla="*/ 522010 w 4176074"/>
              <a:gd name="connsiteY35" fmla="*/ 783014 h 5458120"/>
              <a:gd name="connsiteX36" fmla="*/ 391508 w 4176074"/>
              <a:gd name="connsiteY36" fmla="*/ 652512 h 5458120"/>
              <a:gd name="connsiteX37" fmla="*/ 261006 w 4176074"/>
              <a:gd name="connsiteY37" fmla="*/ 783014 h 5458120"/>
              <a:gd name="connsiteX38" fmla="*/ 261005 w 4176074"/>
              <a:gd name="connsiteY38" fmla="*/ 1044019 h 5458120"/>
              <a:gd name="connsiteX0" fmla="*/ 261005 w 4176074"/>
              <a:gd name="connsiteY0" fmla="*/ 1044019 h 5458120"/>
              <a:gd name="connsiteX1" fmla="*/ 522010 w 4176074"/>
              <a:gd name="connsiteY1" fmla="*/ 783014 h 5458120"/>
              <a:gd name="connsiteX2" fmla="*/ 391508 w 4176074"/>
              <a:gd name="connsiteY2" fmla="*/ 652512 h 5458120"/>
              <a:gd name="connsiteX3" fmla="*/ 261006 w 4176074"/>
              <a:gd name="connsiteY3" fmla="*/ 783014 h 5458120"/>
              <a:gd name="connsiteX4" fmla="*/ 261005 w 4176074"/>
              <a:gd name="connsiteY4" fmla="*/ 1044019 h 5458120"/>
              <a:gd name="connsiteX5" fmla="*/ 3915069 w 4176074"/>
              <a:gd name="connsiteY5" fmla="*/ 522009 h 5458120"/>
              <a:gd name="connsiteX6" fmla="*/ 4176074 w 4176074"/>
              <a:gd name="connsiteY6" fmla="*/ 261004 h 5458120"/>
              <a:gd name="connsiteX7" fmla="*/ 3915069 w 4176074"/>
              <a:gd name="connsiteY7" fmla="*/ -1 h 5458120"/>
              <a:gd name="connsiteX8" fmla="*/ 3654064 w 4176074"/>
              <a:gd name="connsiteY8" fmla="*/ 261004 h 5458120"/>
              <a:gd name="connsiteX9" fmla="*/ 3784566 w 4176074"/>
              <a:gd name="connsiteY9" fmla="*/ 391506 h 5458120"/>
              <a:gd name="connsiteX10" fmla="*/ 3915068 w 4176074"/>
              <a:gd name="connsiteY10" fmla="*/ 261004 h 5458120"/>
              <a:gd name="connsiteX11" fmla="*/ 3915069 w 4176074"/>
              <a:gd name="connsiteY11" fmla="*/ 522009 h 5458120"/>
              <a:gd name="connsiteX0" fmla="*/ 0 w 4176074"/>
              <a:gd name="connsiteY0" fmla="*/ 783014 h 5458120"/>
              <a:gd name="connsiteX1" fmla="*/ 261005 w 4176074"/>
              <a:gd name="connsiteY1" fmla="*/ 522009 h 5458120"/>
              <a:gd name="connsiteX2" fmla="*/ 973548 w 4176074"/>
              <a:gd name="connsiteY2" fmla="*/ 522009 h 5458120"/>
              <a:gd name="connsiteX3" fmla="*/ 1652160 w 4176074"/>
              <a:gd name="connsiteY3" fmla="*/ 522009 h 5458120"/>
              <a:gd name="connsiteX4" fmla="*/ 2296841 w 4176074"/>
              <a:gd name="connsiteY4" fmla="*/ 522009 h 5458120"/>
              <a:gd name="connsiteX5" fmla="*/ 2907592 w 4176074"/>
              <a:gd name="connsiteY5" fmla="*/ 522009 h 5458120"/>
              <a:gd name="connsiteX6" fmla="*/ 3654065 w 4176074"/>
              <a:gd name="connsiteY6" fmla="*/ 522009 h 5458120"/>
              <a:gd name="connsiteX7" fmla="*/ 3654065 w 4176074"/>
              <a:gd name="connsiteY7" fmla="*/ 261005 h 5458120"/>
              <a:gd name="connsiteX8" fmla="*/ 3915070 w 4176074"/>
              <a:gd name="connsiteY8" fmla="*/ 0 h 5458120"/>
              <a:gd name="connsiteX9" fmla="*/ 4176075 w 4176074"/>
              <a:gd name="connsiteY9" fmla="*/ 261005 h 5458120"/>
              <a:gd name="connsiteX10" fmla="*/ 4176074 w 4176074"/>
              <a:gd name="connsiteY10" fmla="*/ 4675106 h 5458120"/>
              <a:gd name="connsiteX11" fmla="*/ 3915069 w 4176074"/>
              <a:gd name="connsiteY11" fmla="*/ 4936111 h 5458120"/>
              <a:gd name="connsiteX12" fmla="*/ 3338249 w 4176074"/>
              <a:gd name="connsiteY12" fmla="*/ 4936111 h 5458120"/>
              <a:gd name="connsiteX13" fmla="*/ 2693567 w 4176074"/>
              <a:gd name="connsiteY13" fmla="*/ 4936111 h 5458120"/>
              <a:gd name="connsiteX14" fmla="*/ 2116747 w 4176074"/>
              <a:gd name="connsiteY14" fmla="*/ 4936111 h 5458120"/>
              <a:gd name="connsiteX15" fmla="*/ 1370274 w 4176074"/>
              <a:gd name="connsiteY15" fmla="*/ 4936111 h 5458120"/>
              <a:gd name="connsiteX16" fmla="*/ 522009 w 4176074"/>
              <a:gd name="connsiteY16" fmla="*/ 4936111 h 5458120"/>
              <a:gd name="connsiteX17" fmla="*/ 522009 w 4176074"/>
              <a:gd name="connsiteY17" fmla="*/ 5197115 h 5458120"/>
              <a:gd name="connsiteX18" fmla="*/ 261004 w 4176074"/>
              <a:gd name="connsiteY18" fmla="*/ 5458120 h 5458120"/>
              <a:gd name="connsiteX19" fmla="*/ -1 w 4176074"/>
              <a:gd name="connsiteY19" fmla="*/ 5197115 h 5458120"/>
              <a:gd name="connsiteX20" fmla="*/ 0 w 4176074"/>
              <a:gd name="connsiteY20" fmla="*/ 783014 h 5458120"/>
              <a:gd name="connsiteX21" fmla="*/ 3654065 w 4176074"/>
              <a:gd name="connsiteY21" fmla="*/ 522009 h 5458120"/>
              <a:gd name="connsiteX22" fmla="*/ 3915069 w 4176074"/>
              <a:gd name="connsiteY22" fmla="*/ 522009 h 5458120"/>
              <a:gd name="connsiteX23" fmla="*/ 4176074 w 4176074"/>
              <a:gd name="connsiteY23" fmla="*/ 261004 h 5458120"/>
              <a:gd name="connsiteX24" fmla="*/ 3915069 w 4176074"/>
              <a:gd name="connsiteY24" fmla="*/ 522009 h 5458120"/>
              <a:gd name="connsiteX25" fmla="*/ 3915069 w 4176074"/>
              <a:gd name="connsiteY25" fmla="*/ 261005 h 5458120"/>
              <a:gd name="connsiteX26" fmla="*/ 3784567 w 4176074"/>
              <a:gd name="connsiteY26" fmla="*/ 391507 h 5458120"/>
              <a:gd name="connsiteX27" fmla="*/ 3654065 w 4176074"/>
              <a:gd name="connsiteY27" fmla="*/ 261005 h 5458120"/>
              <a:gd name="connsiteX28" fmla="*/ 261005 w 4176074"/>
              <a:gd name="connsiteY28" fmla="*/ 1044019 h 5458120"/>
              <a:gd name="connsiteX29" fmla="*/ 261005 w 4176074"/>
              <a:gd name="connsiteY29" fmla="*/ 783014 h 5458120"/>
              <a:gd name="connsiteX30" fmla="*/ 391507 w 4176074"/>
              <a:gd name="connsiteY30" fmla="*/ 652512 h 5458120"/>
              <a:gd name="connsiteX31" fmla="*/ 522009 w 4176074"/>
              <a:gd name="connsiteY31" fmla="*/ 783014 h 5458120"/>
              <a:gd name="connsiteX32" fmla="*/ 261004 w 4176074"/>
              <a:gd name="connsiteY32" fmla="*/ 1044019 h 5458120"/>
              <a:gd name="connsiteX33" fmla="*/ -1 w 4176074"/>
              <a:gd name="connsiteY33" fmla="*/ 783014 h 5458120"/>
              <a:gd name="connsiteX34" fmla="*/ 522009 w 4176074"/>
              <a:gd name="connsiteY34" fmla="*/ 783014 h 5458120"/>
              <a:gd name="connsiteX35" fmla="*/ 522009 w 4176074"/>
              <a:gd name="connsiteY35" fmla="*/ 1392135 h 5458120"/>
              <a:gd name="connsiteX36" fmla="*/ 522009 w 4176074"/>
              <a:gd name="connsiteY36" fmla="*/ 2001256 h 5458120"/>
              <a:gd name="connsiteX37" fmla="*/ 522009 w 4176074"/>
              <a:gd name="connsiteY37" fmla="*/ 2610377 h 5458120"/>
              <a:gd name="connsiteX38" fmla="*/ 522009 w 4176074"/>
              <a:gd name="connsiteY38" fmla="*/ 3385621 h 5458120"/>
              <a:gd name="connsiteX39" fmla="*/ 522009 w 4176074"/>
              <a:gd name="connsiteY39" fmla="*/ 4077804 h 5458120"/>
              <a:gd name="connsiteX40" fmla="*/ 522009 w 4176074"/>
              <a:gd name="connsiteY40" fmla="*/ 4936111 h 545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176074" h="5458120" stroke="0" extrusionOk="0">
                <a:moveTo>
                  <a:pt x="4176074" y="261005"/>
                </a:moveTo>
                <a:cubicBezTo>
                  <a:pt x="4168433" y="400262"/>
                  <a:pt x="4060706" y="500933"/>
                  <a:pt x="3915069" y="522010"/>
                </a:cubicBezTo>
                <a:cubicBezTo>
                  <a:pt x="3915272" y="462172"/>
                  <a:pt x="3902679" y="374124"/>
                  <a:pt x="3915069" y="261005"/>
                </a:cubicBezTo>
                <a:cubicBezTo>
                  <a:pt x="3907156" y="323358"/>
                  <a:pt x="3870373" y="395227"/>
                  <a:pt x="3784567" y="391507"/>
                </a:cubicBezTo>
                <a:cubicBezTo>
                  <a:pt x="3708815" y="385719"/>
                  <a:pt x="3652720" y="331390"/>
                  <a:pt x="3654065" y="261005"/>
                </a:cubicBezTo>
                <a:cubicBezTo>
                  <a:pt x="3658738" y="371266"/>
                  <a:pt x="3647675" y="460367"/>
                  <a:pt x="3654065" y="522009"/>
                </a:cubicBezTo>
                <a:cubicBezTo>
                  <a:pt x="3479775" y="519069"/>
                  <a:pt x="3128961" y="524424"/>
                  <a:pt x="2941522" y="522009"/>
                </a:cubicBezTo>
                <a:cubicBezTo>
                  <a:pt x="2754083" y="519594"/>
                  <a:pt x="2494566" y="541141"/>
                  <a:pt x="2330772" y="522009"/>
                </a:cubicBezTo>
                <a:cubicBezTo>
                  <a:pt x="2166978" y="502878"/>
                  <a:pt x="1915548" y="487129"/>
                  <a:pt x="1618229" y="522009"/>
                </a:cubicBezTo>
                <a:cubicBezTo>
                  <a:pt x="1320910" y="556889"/>
                  <a:pt x="1231327" y="499395"/>
                  <a:pt x="939617" y="522009"/>
                </a:cubicBezTo>
                <a:cubicBezTo>
                  <a:pt x="647907" y="544623"/>
                  <a:pt x="523606" y="547898"/>
                  <a:pt x="261005" y="522009"/>
                </a:cubicBezTo>
                <a:cubicBezTo>
                  <a:pt x="138623" y="500228"/>
                  <a:pt x="-31334" y="652891"/>
                  <a:pt x="0" y="783014"/>
                </a:cubicBezTo>
                <a:cubicBezTo>
                  <a:pt x="-23575" y="983959"/>
                  <a:pt x="-25127" y="1210535"/>
                  <a:pt x="0" y="1501882"/>
                </a:cubicBezTo>
                <a:cubicBezTo>
                  <a:pt x="25127" y="1793229"/>
                  <a:pt x="10837" y="1931021"/>
                  <a:pt x="0" y="2220750"/>
                </a:cubicBezTo>
                <a:cubicBezTo>
                  <a:pt x="-10837" y="2510479"/>
                  <a:pt x="18892" y="2758711"/>
                  <a:pt x="0" y="2939618"/>
                </a:cubicBezTo>
                <a:cubicBezTo>
                  <a:pt x="-18892" y="3120525"/>
                  <a:pt x="-5886" y="3291641"/>
                  <a:pt x="0" y="3481921"/>
                </a:cubicBezTo>
                <a:cubicBezTo>
                  <a:pt x="5886" y="3672201"/>
                  <a:pt x="-14350" y="3899867"/>
                  <a:pt x="0" y="4156648"/>
                </a:cubicBezTo>
                <a:cubicBezTo>
                  <a:pt x="14350" y="4413429"/>
                  <a:pt x="12594" y="4963257"/>
                  <a:pt x="0" y="5197115"/>
                </a:cubicBezTo>
                <a:cubicBezTo>
                  <a:pt x="-4119" y="5339396"/>
                  <a:pt x="110192" y="5452432"/>
                  <a:pt x="261005" y="5458120"/>
                </a:cubicBezTo>
                <a:cubicBezTo>
                  <a:pt x="427450" y="5469109"/>
                  <a:pt x="538218" y="5325430"/>
                  <a:pt x="522010" y="5197115"/>
                </a:cubicBezTo>
                <a:cubicBezTo>
                  <a:pt x="529846" y="5111097"/>
                  <a:pt x="523762" y="5011115"/>
                  <a:pt x="522009" y="4936111"/>
                </a:cubicBezTo>
                <a:cubicBezTo>
                  <a:pt x="689554" y="4913920"/>
                  <a:pt x="942390" y="4967212"/>
                  <a:pt x="1166690" y="4936111"/>
                </a:cubicBezTo>
                <a:cubicBezTo>
                  <a:pt x="1390990" y="4905010"/>
                  <a:pt x="1477448" y="4924889"/>
                  <a:pt x="1743511" y="4936111"/>
                </a:cubicBezTo>
                <a:cubicBezTo>
                  <a:pt x="2009574" y="4947333"/>
                  <a:pt x="2112699" y="4916419"/>
                  <a:pt x="2456053" y="4936111"/>
                </a:cubicBezTo>
                <a:cubicBezTo>
                  <a:pt x="2799407" y="4955803"/>
                  <a:pt x="2922874" y="4970358"/>
                  <a:pt x="3168596" y="4936111"/>
                </a:cubicBezTo>
                <a:cubicBezTo>
                  <a:pt x="3414318" y="4901864"/>
                  <a:pt x="3682616" y="4915297"/>
                  <a:pt x="3915069" y="4936111"/>
                </a:cubicBezTo>
                <a:cubicBezTo>
                  <a:pt x="4048947" y="4949784"/>
                  <a:pt x="4166074" y="4796143"/>
                  <a:pt x="4176074" y="4675106"/>
                </a:cubicBezTo>
                <a:cubicBezTo>
                  <a:pt x="4190253" y="4475618"/>
                  <a:pt x="4195082" y="4336708"/>
                  <a:pt x="4176074" y="4176943"/>
                </a:cubicBezTo>
                <a:cubicBezTo>
                  <a:pt x="4157066" y="4017178"/>
                  <a:pt x="4198167" y="3744165"/>
                  <a:pt x="4176074" y="3458075"/>
                </a:cubicBezTo>
                <a:cubicBezTo>
                  <a:pt x="4153981" y="3171985"/>
                  <a:pt x="4175479" y="3053720"/>
                  <a:pt x="4176074" y="2783348"/>
                </a:cubicBezTo>
                <a:cubicBezTo>
                  <a:pt x="4176669" y="2512976"/>
                  <a:pt x="4155804" y="2445739"/>
                  <a:pt x="4176074" y="2241045"/>
                </a:cubicBezTo>
                <a:cubicBezTo>
                  <a:pt x="4196344" y="2036351"/>
                  <a:pt x="4194918" y="1827902"/>
                  <a:pt x="4176074" y="1698741"/>
                </a:cubicBezTo>
                <a:cubicBezTo>
                  <a:pt x="4157230" y="1569580"/>
                  <a:pt x="4169364" y="1124970"/>
                  <a:pt x="4176074" y="979873"/>
                </a:cubicBezTo>
                <a:cubicBezTo>
                  <a:pt x="4182784" y="834776"/>
                  <a:pt x="4150094" y="515750"/>
                  <a:pt x="4176074" y="261005"/>
                </a:cubicBezTo>
                <a:close/>
                <a:moveTo>
                  <a:pt x="261005" y="1044019"/>
                </a:moveTo>
                <a:cubicBezTo>
                  <a:pt x="389347" y="1034430"/>
                  <a:pt x="513457" y="926628"/>
                  <a:pt x="522010" y="783014"/>
                </a:cubicBezTo>
                <a:cubicBezTo>
                  <a:pt x="519596" y="706383"/>
                  <a:pt x="471576" y="657480"/>
                  <a:pt x="391508" y="652512"/>
                </a:cubicBezTo>
                <a:cubicBezTo>
                  <a:pt x="324959" y="644760"/>
                  <a:pt x="244221" y="709275"/>
                  <a:pt x="261006" y="783014"/>
                </a:cubicBezTo>
                <a:cubicBezTo>
                  <a:pt x="266567" y="887165"/>
                  <a:pt x="269949" y="953404"/>
                  <a:pt x="261005" y="1044019"/>
                </a:cubicBezTo>
                <a:close/>
              </a:path>
              <a:path w="4176074" h="5458120" fill="darkenLess" stroke="0" extrusionOk="0">
                <a:moveTo>
                  <a:pt x="261005" y="1044019"/>
                </a:moveTo>
                <a:cubicBezTo>
                  <a:pt x="428994" y="1039410"/>
                  <a:pt x="512627" y="904282"/>
                  <a:pt x="522010" y="783014"/>
                </a:cubicBezTo>
                <a:cubicBezTo>
                  <a:pt x="526303" y="706022"/>
                  <a:pt x="472895" y="643080"/>
                  <a:pt x="391508" y="652512"/>
                </a:cubicBezTo>
                <a:cubicBezTo>
                  <a:pt x="317057" y="658678"/>
                  <a:pt x="263623" y="693416"/>
                  <a:pt x="261006" y="783014"/>
                </a:cubicBezTo>
                <a:cubicBezTo>
                  <a:pt x="250041" y="873468"/>
                  <a:pt x="256822" y="953990"/>
                  <a:pt x="261005" y="1044019"/>
                </a:cubicBezTo>
                <a:close/>
                <a:moveTo>
                  <a:pt x="3915069" y="522009"/>
                </a:moveTo>
                <a:cubicBezTo>
                  <a:pt x="4070113" y="543942"/>
                  <a:pt x="4173931" y="428277"/>
                  <a:pt x="4176074" y="261004"/>
                </a:cubicBezTo>
                <a:cubicBezTo>
                  <a:pt x="4146359" y="97202"/>
                  <a:pt x="4062534" y="15413"/>
                  <a:pt x="3915069" y="-1"/>
                </a:cubicBezTo>
                <a:cubicBezTo>
                  <a:pt x="3762369" y="3089"/>
                  <a:pt x="3661771" y="133760"/>
                  <a:pt x="3654064" y="261004"/>
                </a:cubicBezTo>
                <a:cubicBezTo>
                  <a:pt x="3670899" y="336506"/>
                  <a:pt x="3713649" y="406247"/>
                  <a:pt x="3784566" y="391506"/>
                </a:cubicBezTo>
                <a:cubicBezTo>
                  <a:pt x="3857367" y="403243"/>
                  <a:pt x="3909211" y="339475"/>
                  <a:pt x="3915068" y="261004"/>
                </a:cubicBezTo>
                <a:cubicBezTo>
                  <a:pt x="3919265" y="353170"/>
                  <a:pt x="3900332" y="434691"/>
                  <a:pt x="3915069" y="522009"/>
                </a:cubicBezTo>
                <a:close/>
              </a:path>
              <a:path w="4176074" h="5458120" fill="none" extrusionOk="0">
                <a:moveTo>
                  <a:pt x="0" y="783014"/>
                </a:moveTo>
                <a:cubicBezTo>
                  <a:pt x="-8473" y="645320"/>
                  <a:pt x="110237" y="519231"/>
                  <a:pt x="261005" y="522009"/>
                </a:cubicBezTo>
                <a:cubicBezTo>
                  <a:pt x="423258" y="554555"/>
                  <a:pt x="735750" y="499647"/>
                  <a:pt x="973548" y="522009"/>
                </a:cubicBezTo>
                <a:cubicBezTo>
                  <a:pt x="1211346" y="544371"/>
                  <a:pt x="1408100" y="531313"/>
                  <a:pt x="1652160" y="522009"/>
                </a:cubicBezTo>
                <a:cubicBezTo>
                  <a:pt x="1896220" y="512705"/>
                  <a:pt x="2164049" y="496214"/>
                  <a:pt x="2296841" y="522009"/>
                </a:cubicBezTo>
                <a:cubicBezTo>
                  <a:pt x="2429633" y="547804"/>
                  <a:pt x="2657827" y="504420"/>
                  <a:pt x="2907592" y="522009"/>
                </a:cubicBezTo>
                <a:cubicBezTo>
                  <a:pt x="3157357" y="539598"/>
                  <a:pt x="3374524" y="489518"/>
                  <a:pt x="3654065" y="522009"/>
                </a:cubicBezTo>
                <a:cubicBezTo>
                  <a:pt x="3649695" y="400834"/>
                  <a:pt x="3642230" y="359801"/>
                  <a:pt x="3654065" y="261005"/>
                </a:cubicBezTo>
                <a:cubicBezTo>
                  <a:pt x="3647250" y="117121"/>
                  <a:pt x="3791153" y="23828"/>
                  <a:pt x="3915070" y="0"/>
                </a:cubicBezTo>
                <a:cubicBezTo>
                  <a:pt x="4053640" y="2324"/>
                  <a:pt x="4157895" y="102782"/>
                  <a:pt x="4176075" y="261005"/>
                </a:cubicBezTo>
                <a:cubicBezTo>
                  <a:pt x="4198156" y="1790845"/>
                  <a:pt x="3820015" y="3199332"/>
                  <a:pt x="4176074" y="4675106"/>
                </a:cubicBezTo>
                <a:cubicBezTo>
                  <a:pt x="4184664" y="4832298"/>
                  <a:pt x="4066094" y="4948674"/>
                  <a:pt x="3915069" y="4936111"/>
                </a:cubicBezTo>
                <a:cubicBezTo>
                  <a:pt x="3638084" y="4949100"/>
                  <a:pt x="3538882" y="4953144"/>
                  <a:pt x="3338249" y="4936111"/>
                </a:cubicBezTo>
                <a:cubicBezTo>
                  <a:pt x="3137616" y="4919078"/>
                  <a:pt x="2889047" y="4960507"/>
                  <a:pt x="2693567" y="4936111"/>
                </a:cubicBezTo>
                <a:cubicBezTo>
                  <a:pt x="2498087" y="4911715"/>
                  <a:pt x="2267522" y="4958865"/>
                  <a:pt x="2116747" y="4936111"/>
                </a:cubicBezTo>
                <a:cubicBezTo>
                  <a:pt x="1965972" y="4913357"/>
                  <a:pt x="1538462" y="4904654"/>
                  <a:pt x="1370274" y="4936111"/>
                </a:cubicBezTo>
                <a:cubicBezTo>
                  <a:pt x="1202086" y="4967568"/>
                  <a:pt x="799832" y="4898771"/>
                  <a:pt x="522009" y="4936111"/>
                </a:cubicBezTo>
                <a:cubicBezTo>
                  <a:pt x="513153" y="5011459"/>
                  <a:pt x="534885" y="5122248"/>
                  <a:pt x="522009" y="5197115"/>
                </a:cubicBezTo>
                <a:cubicBezTo>
                  <a:pt x="519017" y="5345072"/>
                  <a:pt x="435524" y="5469186"/>
                  <a:pt x="261004" y="5458120"/>
                </a:cubicBezTo>
                <a:cubicBezTo>
                  <a:pt x="94031" y="5478358"/>
                  <a:pt x="-2393" y="5324531"/>
                  <a:pt x="-1" y="5197115"/>
                </a:cubicBezTo>
                <a:cubicBezTo>
                  <a:pt x="51975" y="4012954"/>
                  <a:pt x="-295922" y="2410459"/>
                  <a:pt x="0" y="783014"/>
                </a:cubicBezTo>
                <a:close/>
                <a:moveTo>
                  <a:pt x="3654065" y="522009"/>
                </a:moveTo>
                <a:cubicBezTo>
                  <a:pt x="3736229" y="521159"/>
                  <a:pt x="3853242" y="533724"/>
                  <a:pt x="3915069" y="522009"/>
                </a:cubicBezTo>
                <a:cubicBezTo>
                  <a:pt x="4066279" y="538892"/>
                  <a:pt x="4164951" y="430221"/>
                  <a:pt x="4176074" y="261004"/>
                </a:cubicBezTo>
                <a:moveTo>
                  <a:pt x="3915069" y="522009"/>
                </a:moveTo>
                <a:cubicBezTo>
                  <a:pt x="3918531" y="434732"/>
                  <a:pt x="3919120" y="377977"/>
                  <a:pt x="3915069" y="261005"/>
                </a:cubicBezTo>
                <a:cubicBezTo>
                  <a:pt x="3918470" y="327475"/>
                  <a:pt x="3846455" y="388675"/>
                  <a:pt x="3784567" y="391507"/>
                </a:cubicBezTo>
                <a:cubicBezTo>
                  <a:pt x="3711848" y="389092"/>
                  <a:pt x="3655501" y="336505"/>
                  <a:pt x="3654065" y="261005"/>
                </a:cubicBezTo>
                <a:moveTo>
                  <a:pt x="261005" y="1044019"/>
                </a:moveTo>
                <a:cubicBezTo>
                  <a:pt x="268794" y="962970"/>
                  <a:pt x="267324" y="894797"/>
                  <a:pt x="261005" y="783014"/>
                </a:cubicBezTo>
                <a:cubicBezTo>
                  <a:pt x="257758" y="707231"/>
                  <a:pt x="324760" y="666285"/>
                  <a:pt x="391507" y="652512"/>
                </a:cubicBezTo>
                <a:cubicBezTo>
                  <a:pt x="475131" y="652260"/>
                  <a:pt x="528981" y="714624"/>
                  <a:pt x="522009" y="783014"/>
                </a:cubicBezTo>
                <a:cubicBezTo>
                  <a:pt x="506123" y="951435"/>
                  <a:pt x="395459" y="1062603"/>
                  <a:pt x="261004" y="1044019"/>
                </a:cubicBezTo>
                <a:cubicBezTo>
                  <a:pt x="107264" y="1031297"/>
                  <a:pt x="-10053" y="936997"/>
                  <a:pt x="-1" y="783014"/>
                </a:cubicBezTo>
                <a:moveTo>
                  <a:pt x="522009" y="783014"/>
                </a:moveTo>
                <a:cubicBezTo>
                  <a:pt x="547068" y="1048370"/>
                  <a:pt x="523604" y="1102456"/>
                  <a:pt x="522009" y="1392135"/>
                </a:cubicBezTo>
                <a:cubicBezTo>
                  <a:pt x="520414" y="1681814"/>
                  <a:pt x="539409" y="1750011"/>
                  <a:pt x="522009" y="2001256"/>
                </a:cubicBezTo>
                <a:cubicBezTo>
                  <a:pt x="504609" y="2252501"/>
                  <a:pt x="529635" y="2349529"/>
                  <a:pt x="522009" y="2610377"/>
                </a:cubicBezTo>
                <a:cubicBezTo>
                  <a:pt x="514383" y="2871225"/>
                  <a:pt x="516447" y="3020196"/>
                  <a:pt x="522009" y="3385621"/>
                </a:cubicBezTo>
                <a:cubicBezTo>
                  <a:pt x="527571" y="3751046"/>
                  <a:pt x="548113" y="3740449"/>
                  <a:pt x="522009" y="4077804"/>
                </a:cubicBezTo>
                <a:cubicBezTo>
                  <a:pt x="495905" y="4415159"/>
                  <a:pt x="501506" y="4705583"/>
                  <a:pt x="522009" y="4936111"/>
                </a:cubicBezTo>
              </a:path>
              <a:path w="4176074" h="5458120" fill="none" stroke="0" extrusionOk="0">
                <a:moveTo>
                  <a:pt x="0" y="783014"/>
                </a:moveTo>
                <a:cubicBezTo>
                  <a:pt x="-6192" y="643988"/>
                  <a:pt x="89100" y="526632"/>
                  <a:pt x="261005" y="522009"/>
                </a:cubicBezTo>
                <a:cubicBezTo>
                  <a:pt x="482123" y="513081"/>
                  <a:pt x="658531" y="552462"/>
                  <a:pt x="973548" y="522009"/>
                </a:cubicBezTo>
                <a:cubicBezTo>
                  <a:pt x="1288565" y="491556"/>
                  <a:pt x="1453616" y="494168"/>
                  <a:pt x="1584298" y="522009"/>
                </a:cubicBezTo>
                <a:cubicBezTo>
                  <a:pt x="1714980" y="549851"/>
                  <a:pt x="2152370" y="490939"/>
                  <a:pt x="2330772" y="522009"/>
                </a:cubicBezTo>
                <a:cubicBezTo>
                  <a:pt x="2509174" y="553079"/>
                  <a:pt x="2806958" y="513309"/>
                  <a:pt x="3009384" y="522009"/>
                </a:cubicBezTo>
                <a:cubicBezTo>
                  <a:pt x="3211810" y="530709"/>
                  <a:pt x="3446551" y="549654"/>
                  <a:pt x="3654065" y="522009"/>
                </a:cubicBezTo>
                <a:cubicBezTo>
                  <a:pt x="3642862" y="401968"/>
                  <a:pt x="3666135" y="370648"/>
                  <a:pt x="3654065" y="261005"/>
                </a:cubicBezTo>
                <a:cubicBezTo>
                  <a:pt x="3663206" y="116658"/>
                  <a:pt x="3793843" y="8896"/>
                  <a:pt x="3915070" y="0"/>
                </a:cubicBezTo>
                <a:cubicBezTo>
                  <a:pt x="4069745" y="-109"/>
                  <a:pt x="4149215" y="111465"/>
                  <a:pt x="4176075" y="261005"/>
                </a:cubicBezTo>
                <a:cubicBezTo>
                  <a:pt x="4302114" y="1511894"/>
                  <a:pt x="4136193" y="2998186"/>
                  <a:pt x="4176074" y="4675106"/>
                </a:cubicBezTo>
                <a:cubicBezTo>
                  <a:pt x="4168141" y="4798523"/>
                  <a:pt x="4066692" y="4939348"/>
                  <a:pt x="3915069" y="4936111"/>
                </a:cubicBezTo>
                <a:cubicBezTo>
                  <a:pt x="3722376" y="4911794"/>
                  <a:pt x="3473647" y="4910943"/>
                  <a:pt x="3338249" y="4936111"/>
                </a:cubicBezTo>
                <a:cubicBezTo>
                  <a:pt x="3202851" y="4961279"/>
                  <a:pt x="2801924" y="4917521"/>
                  <a:pt x="2659637" y="4936111"/>
                </a:cubicBezTo>
                <a:cubicBezTo>
                  <a:pt x="2517350" y="4954701"/>
                  <a:pt x="2132010" y="4947292"/>
                  <a:pt x="1913164" y="4936111"/>
                </a:cubicBezTo>
                <a:cubicBezTo>
                  <a:pt x="1694318" y="4924930"/>
                  <a:pt x="1557406" y="4931967"/>
                  <a:pt x="1336343" y="4936111"/>
                </a:cubicBezTo>
                <a:cubicBezTo>
                  <a:pt x="1115280" y="4940255"/>
                  <a:pt x="867552" y="4972505"/>
                  <a:pt x="522009" y="4936111"/>
                </a:cubicBezTo>
                <a:cubicBezTo>
                  <a:pt x="517893" y="5063270"/>
                  <a:pt x="532373" y="5076926"/>
                  <a:pt x="522009" y="5197115"/>
                </a:cubicBezTo>
                <a:cubicBezTo>
                  <a:pt x="531095" y="5332605"/>
                  <a:pt x="408630" y="5463095"/>
                  <a:pt x="261004" y="5458120"/>
                </a:cubicBezTo>
                <a:cubicBezTo>
                  <a:pt x="152137" y="5453483"/>
                  <a:pt x="13819" y="5324539"/>
                  <a:pt x="-1" y="5197115"/>
                </a:cubicBezTo>
                <a:cubicBezTo>
                  <a:pt x="203323" y="3811472"/>
                  <a:pt x="-70294" y="2205980"/>
                  <a:pt x="0" y="783014"/>
                </a:cubicBezTo>
                <a:close/>
                <a:moveTo>
                  <a:pt x="3654065" y="522009"/>
                </a:moveTo>
                <a:cubicBezTo>
                  <a:pt x="3748776" y="520816"/>
                  <a:pt x="3861672" y="533215"/>
                  <a:pt x="3915069" y="522009"/>
                </a:cubicBezTo>
                <a:cubicBezTo>
                  <a:pt x="4070844" y="542391"/>
                  <a:pt x="4177614" y="424540"/>
                  <a:pt x="4176074" y="261004"/>
                </a:cubicBezTo>
                <a:moveTo>
                  <a:pt x="3915069" y="522009"/>
                </a:moveTo>
                <a:cubicBezTo>
                  <a:pt x="3905035" y="392687"/>
                  <a:pt x="3921181" y="334304"/>
                  <a:pt x="3915069" y="261005"/>
                </a:cubicBezTo>
                <a:cubicBezTo>
                  <a:pt x="3903800" y="335032"/>
                  <a:pt x="3860391" y="389143"/>
                  <a:pt x="3784567" y="391507"/>
                </a:cubicBezTo>
                <a:cubicBezTo>
                  <a:pt x="3719442" y="382011"/>
                  <a:pt x="3643867" y="344259"/>
                  <a:pt x="3654065" y="261005"/>
                </a:cubicBezTo>
                <a:moveTo>
                  <a:pt x="261005" y="1044019"/>
                </a:moveTo>
                <a:cubicBezTo>
                  <a:pt x="270697" y="914915"/>
                  <a:pt x="253574" y="839141"/>
                  <a:pt x="261005" y="783014"/>
                </a:cubicBezTo>
                <a:cubicBezTo>
                  <a:pt x="264517" y="704389"/>
                  <a:pt x="320375" y="649623"/>
                  <a:pt x="391507" y="652512"/>
                </a:cubicBezTo>
                <a:cubicBezTo>
                  <a:pt x="471579" y="656552"/>
                  <a:pt x="535992" y="703416"/>
                  <a:pt x="522009" y="783014"/>
                </a:cubicBezTo>
                <a:cubicBezTo>
                  <a:pt x="490782" y="925948"/>
                  <a:pt x="426974" y="1056622"/>
                  <a:pt x="261004" y="1044019"/>
                </a:cubicBezTo>
                <a:cubicBezTo>
                  <a:pt x="132541" y="1025544"/>
                  <a:pt x="10448" y="921512"/>
                  <a:pt x="-1" y="783014"/>
                </a:cubicBezTo>
                <a:moveTo>
                  <a:pt x="522009" y="783014"/>
                </a:moveTo>
                <a:cubicBezTo>
                  <a:pt x="538909" y="1031428"/>
                  <a:pt x="496545" y="1092175"/>
                  <a:pt x="522009" y="1392135"/>
                </a:cubicBezTo>
                <a:cubicBezTo>
                  <a:pt x="547473" y="1692095"/>
                  <a:pt x="546894" y="1898383"/>
                  <a:pt x="522009" y="2042787"/>
                </a:cubicBezTo>
                <a:cubicBezTo>
                  <a:pt x="497124" y="2187191"/>
                  <a:pt x="496751" y="2512095"/>
                  <a:pt x="522009" y="2776501"/>
                </a:cubicBezTo>
                <a:cubicBezTo>
                  <a:pt x="547267" y="3040907"/>
                  <a:pt x="519741" y="3361938"/>
                  <a:pt x="522009" y="3510214"/>
                </a:cubicBezTo>
                <a:cubicBezTo>
                  <a:pt x="524277" y="3658490"/>
                  <a:pt x="505109" y="3896062"/>
                  <a:pt x="522009" y="4119335"/>
                </a:cubicBezTo>
                <a:cubicBezTo>
                  <a:pt x="538909" y="4342608"/>
                  <a:pt x="527597" y="4749973"/>
                  <a:pt x="522009" y="4936111"/>
                </a:cubicBezTo>
              </a:path>
            </a:pathLst>
          </a:custGeom>
          <a:blipFill dpi="0" rotWithShape="1">
            <a:blip r:embed="rId3">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i="0" dirty="0">
                <a:solidFill>
                  <a:schemeClr val="tx1"/>
                </a:solidFill>
                <a:effectLst/>
              </a:rPr>
              <a:t>Ford je u tvornice uveo </a:t>
            </a:r>
            <a:endParaRPr lang="hr-HR" sz="2400" b="1" i="0" dirty="0" smtClean="0">
              <a:solidFill>
                <a:schemeClr val="tx1"/>
              </a:solidFill>
              <a:effectLst/>
            </a:endParaRPr>
          </a:p>
          <a:p>
            <a:pPr algn="ctr"/>
            <a:r>
              <a:rPr lang="hr-HR" sz="2400" b="1" i="0" dirty="0" smtClean="0">
                <a:solidFill>
                  <a:schemeClr val="tx1"/>
                </a:solidFill>
                <a:effectLst/>
              </a:rPr>
              <a:t>sustav </a:t>
            </a:r>
            <a:r>
              <a:rPr lang="hr-HR" sz="2400" b="1" i="0" dirty="0">
                <a:solidFill>
                  <a:schemeClr val="tx1"/>
                </a:solidFill>
                <a:effectLst>
                  <a:outerShdw blurRad="38100" dist="38100" dir="2700000" algn="tl">
                    <a:srgbClr val="000000">
                      <a:alpha val="43137"/>
                    </a:srgbClr>
                  </a:outerShdw>
                </a:effectLst>
              </a:rPr>
              <a:t>„tekuće vrpce” </a:t>
            </a:r>
            <a:endParaRPr lang="hr-HR" sz="2400" b="1" i="0" dirty="0" smtClean="0">
              <a:solidFill>
                <a:schemeClr val="tx1"/>
              </a:solidFill>
              <a:effectLst>
                <a:outerShdw blurRad="38100" dist="38100" dir="2700000" algn="tl">
                  <a:srgbClr val="000000">
                    <a:alpha val="43137"/>
                  </a:srgbClr>
                </a:outerShdw>
              </a:effectLst>
            </a:endParaRPr>
          </a:p>
          <a:p>
            <a:pPr algn="ctr"/>
            <a:r>
              <a:rPr lang="hr-HR" sz="2400" b="1" i="0" dirty="0" smtClean="0">
                <a:solidFill>
                  <a:schemeClr val="tx1"/>
                </a:solidFill>
                <a:effectLst/>
              </a:rPr>
              <a:t>koja </a:t>
            </a:r>
            <a:r>
              <a:rPr lang="hr-HR" sz="2400" b="1" i="0" dirty="0">
                <a:solidFill>
                  <a:schemeClr val="tx1"/>
                </a:solidFill>
                <a:effectLst/>
              </a:rPr>
              <a:t>je ubrzala i pojeftinila proces proizvodnje automobila. </a:t>
            </a:r>
            <a:endParaRPr lang="hr-HR" sz="2400" b="1" i="0" dirty="0" smtClean="0">
              <a:solidFill>
                <a:schemeClr val="tx1"/>
              </a:solidFill>
              <a:effectLst/>
            </a:endParaRPr>
          </a:p>
          <a:p>
            <a:pPr algn="ctr"/>
            <a:r>
              <a:rPr lang="hr-HR" sz="2400" b="1" i="0" dirty="0" smtClean="0">
                <a:solidFill>
                  <a:schemeClr val="tx1"/>
                </a:solidFill>
                <a:effectLst/>
              </a:rPr>
              <a:t>Automobili </a:t>
            </a:r>
            <a:r>
              <a:rPr lang="hr-HR" sz="2400" b="1" i="0" dirty="0">
                <a:solidFill>
                  <a:schemeClr val="tx1"/>
                </a:solidFill>
                <a:effectLst/>
              </a:rPr>
              <a:t>su postali pristupačni širem </a:t>
            </a:r>
            <a:endParaRPr lang="hr-HR" sz="2400" b="1" i="0" dirty="0" smtClean="0">
              <a:solidFill>
                <a:schemeClr val="tx1"/>
              </a:solidFill>
              <a:effectLst/>
            </a:endParaRPr>
          </a:p>
          <a:p>
            <a:pPr algn="ctr"/>
            <a:r>
              <a:rPr lang="hr-HR" sz="2400" b="1" i="0" dirty="0" smtClean="0">
                <a:solidFill>
                  <a:schemeClr val="tx1"/>
                </a:solidFill>
                <a:effectLst/>
              </a:rPr>
              <a:t>sloju </a:t>
            </a:r>
            <a:r>
              <a:rPr lang="hr-HR" sz="2400" b="1" i="0" dirty="0">
                <a:solidFill>
                  <a:schemeClr val="tx1"/>
                </a:solidFill>
                <a:effectLst/>
              </a:rPr>
              <a:t>ljudi. </a:t>
            </a:r>
            <a:endParaRPr lang="hr-HR" sz="2400" b="1" i="0" dirty="0" smtClean="0">
              <a:solidFill>
                <a:schemeClr val="tx1"/>
              </a:solidFill>
              <a:effectLst/>
            </a:endParaRPr>
          </a:p>
          <a:p>
            <a:pPr algn="ctr"/>
            <a:r>
              <a:rPr lang="hr-HR" sz="2400" b="1" i="0" dirty="0" smtClean="0">
                <a:solidFill>
                  <a:schemeClr val="tx1"/>
                </a:solidFill>
                <a:effectLst/>
              </a:rPr>
              <a:t>Sustav </a:t>
            </a:r>
            <a:r>
              <a:rPr lang="hr-HR" sz="2400" b="1" i="0" dirty="0">
                <a:solidFill>
                  <a:schemeClr val="tx1"/>
                </a:solidFill>
                <a:effectLst/>
              </a:rPr>
              <a:t>„tekuće vrpce” </a:t>
            </a:r>
            <a:endParaRPr lang="hr-HR" sz="2400" b="1" i="0" dirty="0" smtClean="0">
              <a:solidFill>
                <a:schemeClr val="tx1"/>
              </a:solidFill>
              <a:effectLst/>
            </a:endParaRPr>
          </a:p>
          <a:p>
            <a:pPr algn="ctr"/>
            <a:r>
              <a:rPr lang="hr-HR" sz="2400" b="1" i="0" dirty="0" smtClean="0">
                <a:solidFill>
                  <a:schemeClr val="tx1"/>
                </a:solidFill>
                <a:effectLst/>
              </a:rPr>
              <a:t>brzo </a:t>
            </a:r>
            <a:r>
              <a:rPr lang="hr-HR" sz="2400" b="1" i="0" dirty="0">
                <a:solidFill>
                  <a:schemeClr val="tx1"/>
                </a:solidFill>
                <a:effectLst/>
              </a:rPr>
              <a:t>se širio i u druge grane industrije.</a:t>
            </a:r>
          </a:p>
        </p:txBody>
      </p:sp>
    </p:spTree>
    <p:extLst>
      <p:ext uri="{BB962C8B-B14F-4D97-AF65-F5344CB8AC3E}">
        <p14:creationId xmlns:p14="http://schemas.microsoft.com/office/powerpoint/2010/main" xmlns="" val="2924032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16796DA7-D91D-4C3D-B152-21245051A2E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6187" y="1194947"/>
            <a:ext cx="4961641" cy="563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Svitak: vodoravno 4">
            <a:extLst>
              <a:ext uri="{FF2B5EF4-FFF2-40B4-BE49-F238E27FC236}">
                <a16:creationId xmlns:a16="http://schemas.microsoft.com/office/drawing/2014/main" xmlns="" id="{76A52D2F-87BE-4409-8C5A-8C0FBE31D4D6}"/>
              </a:ext>
            </a:extLst>
          </p:cNvPr>
          <p:cNvSpPr/>
          <p:nvPr/>
        </p:nvSpPr>
        <p:spPr>
          <a:xfrm>
            <a:off x="6548486" y="4013460"/>
            <a:ext cx="4961641" cy="2302497"/>
          </a:xfrm>
          <a:custGeom>
            <a:avLst/>
            <a:gdLst>
              <a:gd name="connsiteX0" fmla="*/ 4961641 w 4961641"/>
              <a:gd name="connsiteY0" fmla="*/ 143906 h 2302497"/>
              <a:gd name="connsiteX1" fmla="*/ 4817735 w 4961641"/>
              <a:gd name="connsiteY1" fmla="*/ 287812 h 2302497"/>
              <a:gd name="connsiteX2" fmla="*/ 4817735 w 4961641"/>
              <a:gd name="connsiteY2" fmla="*/ 143906 h 2302497"/>
              <a:gd name="connsiteX3" fmla="*/ 4745782 w 4961641"/>
              <a:gd name="connsiteY3" fmla="*/ 215859 h 2302497"/>
              <a:gd name="connsiteX4" fmla="*/ 4673829 w 4961641"/>
              <a:gd name="connsiteY4" fmla="*/ 143906 h 2302497"/>
              <a:gd name="connsiteX5" fmla="*/ 4673829 w 4961641"/>
              <a:gd name="connsiteY5" fmla="*/ 287812 h 2302497"/>
              <a:gd name="connsiteX6" fmla="*/ 3981398 w 4961641"/>
              <a:gd name="connsiteY6" fmla="*/ 287812 h 2302497"/>
              <a:gd name="connsiteX7" fmla="*/ 3424865 w 4961641"/>
              <a:gd name="connsiteY7" fmla="*/ 287812 h 2302497"/>
              <a:gd name="connsiteX8" fmla="*/ 2732433 w 4961641"/>
              <a:gd name="connsiteY8" fmla="*/ 287812 h 2302497"/>
              <a:gd name="connsiteX9" fmla="*/ 2085302 w 4961641"/>
              <a:gd name="connsiteY9" fmla="*/ 287812 h 2302497"/>
              <a:gd name="connsiteX10" fmla="*/ 1438170 w 4961641"/>
              <a:gd name="connsiteY10" fmla="*/ 287812 h 2302497"/>
              <a:gd name="connsiteX11" fmla="*/ 700439 w 4961641"/>
              <a:gd name="connsiteY11" fmla="*/ 287812 h 2302497"/>
              <a:gd name="connsiteX12" fmla="*/ 143906 w 4961641"/>
              <a:gd name="connsiteY12" fmla="*/ 287812 h 2302497"/>
              <a:gd name="connsiteX13" fmla="*/ 0 w 4961641"/>
              <a:gd name="connsiteY13" fmla="*/ 431718 h 2302497"/>
              <a:gd name="connsiteX14" fmla="*/ 0 w 4961641"/>
              <a:gd name="connsiteY14" fmla="*/ 972805 h 2302497"/>
              <a:gd name="connsiteX15" fmla="*/ 0 w 4961641"/>
              <a:gd name="connsiteY15" fmla="*/ 1513892 h 2302497"/>
              <a:gd name="connsiteX16" fmla="*/ 0 w 4961641"/>
              <a:gd name="connsiteY16" fmla="*/ 2158591 h 2302497"/>
              <a:gd name="connsiteX17" fmla="*/ 143906 w 4961641"/>
              <a:gd name="connsiteY17" fmla="*/ 2302497 h 2302497"/>
              <a:gd name="connsiteX18" fmla="*/ 287812 w 4961641"/>
              <a:gd name="connsiteY18" fmla="*/ 2158591 h 2302497"/>
              <a:gd name="connsiteX19" fmla="*/ 287812 w 4961641"/>
              <a:gd name="connsiteY19" fmla="*/ 2014685 h 2302497"/>
              <a:gd name="connsiteX20" fmla="*/ 934944 w 4961641"/>
              <a:gd name="connsiteY20" fmla="*/ 2014685 h 2302497"/>
              <a:gd name="connsiteX21" fmla="*/ 1491477 w 4961641"/>
              <a:gd name="connsiteY21" fmla="*/ 2014685 h 2302497"/>
              <a:gd name="connsiteX22" fmla="*/ 2138609 w 4961641"/>
              <a:gd name="connsiteY22" fmla="*/ 2014685 h 2302497"/>
              <a:gd name="connsiteX23" fmla="*/ 2649843 w 4961641"/>
              <a:gd name="connsiteY23" fmla="*/ 2014685 h 2302497"/>
              <a:gd name="connsiteX24" fmla="*/ 3387574 w 4961641"/>
              <a:gd name="connsiteY24" fmla="*/ 2014685 h 2302497"/>
              <a:gd name="connsiteX25" fmla="*/ 4125304 w 4961641"/>
              <a:gd name="connsiteY25" fmla="*/ 2014685 h 2302497"/>
              <a:gd name="connsiteX26" fmla="*/ 4817735 w 4961641"/>
              <a:gd name="connsiteY26" fmla="*/ 2014685 h 2302497"/>
              <a:gd name="connsiteX27" fmla="*/ 4961641 w 4961641"/>
              <a:gd name="connsiteY27" fmla="*/ 1870779 h 2302497"/>
              <a:gd name="connsiteX28" fmla="*/ 4961641 w 4961641"/>
              <a:gd name="connsiteY28" fmla="*/ 1312423 h 2302497"/>
              <a:gd name="connsiteX29" fmla="*/ 4961641 w 4961641"/>
              <a:gd name="connsiteY29" fmla="*/ 754068 h 2302497"/>
              <a:gd name="connsiteX30" fmla="*/ 4961641 w 4961641"/>
              <a:gd name="connsiteY30" fmla="*/ 143906 h 2302497"/>
              <a:gd name="connsiteX31" fmla="*/ 143906 w 4961641"/>
              <a:gd name="connsiteY31" fmla="*/ 575624 h 2302497"/>
              <a:gd name="connsiteX32" fmla="*/ 287812 w 4961641"/>
              <a:gd name="connsiteY32" fmla="*/ 431718 h 2302497"/>
              <a:gd name="connsiteX33" fmla="*/ 215859 w 4961641"/>
              <a:gd name="connsiteY33" fmla="*/ 359765 h 2302497"/>
              <a:gd name="connsiteX34" fmla="*/ 143906 w 4961641"/>
              <a:gd name="connsiteY34" fmla="*/ 431718 h 2302497"/>
              <a:gd name="connsiteX35" fmla="*/ 143906 w 4961641"/>
              <a:gd name="connsiteY35" fmla="*/ 575624 h 2302497"/>
              <a:gd name="connsiteX0" fmla="*/ 143906 w 4961641"/>
              <a:gd name="connsiteY0" fmla="*/ 575624 h 2302497"/>
              <a:gd name="connsiteX1" fmla="*/ 287812 w 4961641"/>
              <a:gd name="connsiteY1" fmla="*/ 431718 h 2302497"/>
              <a:gd name="connsiteX2" fmla="*/ 215859 w 4961641"/>
              <a:gd name="connsiteY2" fmla="*/ 359765 h 2302497"/>
              <a:gd name="connsiteX3" fmla="*/ 143906 w 4961641"/>
              <a:gd name="connsiteY3" fmla="*/ 431718 h 2302497"/>
              <a:gd name="connsiteX4" fmla="*/ 143906 w 4961641"/>
              <a:gd name="connsiteY4" fmla="*/ 575624 h 2302497"/>
              <a:gd name="connsiteX5" fmla="*/ 4817735 w 4961641"/>
              <a:gd name="connsiteY5" fmla="*/ 287812 h 2302497"/>
              <a:gd name="connsiteX6" fmla="*/ 4961641 w 4961641"/>
              <a:gd name="connsiteY6" fmla="*/ 143906 h 2302497"/>
              <a:gd name="connsiteX7" fmla="*/ 4817735 w 4961641"/>
              <a:gd name="connsiteY7" fmla="*/ 0 h 2302497"/>
              <a:gd name="connsiteX8" fmla="*/ 4673829 w 4961641"/>
              <a:gd name="connsiteY8" fmla="*/ 143906 h 2302497"/>
              <a:gd name="connsiteX9" fmla="*/ 4745782 w 4961641"/>
              <a:gd name="connsiteY9" fmla="*/ 215859 h 2302497"/>
              <a:gd name="connsiteX10" fmla="*/ 4817735 w 4961641"/>
              <a:gd name="connsiteY10" fmla="*/ 143906 h 2302497"/>
              <a:gd name="connsiteX11" fmla="*/ 4817735 w 4961641"/>
              <a:gd name="connsiteY11" fmla="*/ 287812 h 2302497"/>
              <a:gd name="connsiteX0" fmla="*/ 0 w 4961641"/>
              <a:gd name="connsiteY0" fmla="*/ 431718 h 2302497"/>
              <a:gd name="connsiteX1" fmla="*/ 143906 w 4961641"/>
              <a:gd name="connsiteY1" fmla="*/ 287812 h 2302497"/>
              <a:gd name="connsiteX2" fmla="*/ 700439 w 4961641"/>
              <a:gd name="connsiteY2" fmla="*/ 287812 h 2302497"/>
              <a:gd name="connsiteX3" fmla="*/ 1392870 w 4961641"/>
              <a:gd name="connsiteY3" fmla="*/ 287812 h 2302497"/>
              <a:gd name="connsiteX4" fmla="*/ 1949404 w 4961641"/>
              <a:gd name="connsiteY4" fmla="*/ 287812 h 2302497"/>
              <a:gd name="connsiteX5" fmla="*/ 2551237 w 4961641"/>
              <a:gd name="connsiteY5" fmla="*/ 287812 h 2302497"/>
              <a:gd name="connsiteX6" fmla="*/ 3153069 w 4961641"/>
              <a:gd name="connsiteY6" fmla="*/ 287812 h 2302497"/>
              <a:gd name="connsiteX7" fmla="*/ 3754902 w 4961641"/>
              <a:gd name="connsiteY7" fmla="*/ 287812 h 2302497"/>
              <a:gd name="connsiteX8" fmla="*/ 4673829 w 4961641"/>
              <a:gd name="connsiteY8" fmla="*/ 287812 h 2302497"/>
              <a:gd name="connsiteX9" fmla="*/ 4673829 w 4961641"/>
              <a:gd name="connsiteY9" fmla="*/ 143906 h 2302497"/>
              <a:gd name="connsiteX10" fmla="*/ 4817735 w 4961641"/>
              <a:gd name="connsiteY10" fmla="*/ 0 h 2302497"/>
              <a:gd name="connsiteX11" fmla="*/ 4961641 w 4961641"/>
              <a:gd name="connsiteY11" fmla="*/ 143906 h 2302497"/>
              <a:gd name="connsiteX12" fmla="*/ 4961641 w 4961641"/>
              <a:gd name="connsiteY12" fmla="*/ 684993 h 2302497"/>
              <a:gd name="connsiteX13" fmla="*/ 4961641 w 4961641"/>
              <a:gd name="connsiteY13" fmla="*/ 1260617 h 2302497"/>
              <a:gd name="connsiteX14" fmla="*/ 4961641 w 4961641"/>
              <a:gd name="connsiteY14" fmla="*/ 1870779 h 2302497"/>
              <a:gd name="connsiteX15" fmla="*/ 4817735 w 4961641"/>
              <a:gd name="connsiteY15" fmla="*/ 2014685 h 2302497"/>
              <a:gd name="connsiteX16" fmla="*/ 4080005 w 4961641"/>
              <a:gd name="connsiteY16" fmla="*/ 2014685 h 2302497"/>
              <a:gd name="connsiteX17" fmla="*/ 3387574 w 4961641"/>
              <a:gd name="connsiteY17" fmla="*/ 2014685 h 2302497"/>
              <a:gd name="connsiteX18" fmla="*/ 2740442 w 4961641"/>
              <a:gd name="connsiteY18" fmla="*/ 2014685 h 2302497"/>
              <a:gd name="connsiteX19" fmla="*/ 2048011 w 4961641"/>
              <a:gd name="connsiteY19" fmla="*/ 2014685 h 2302497"/>
              <a:gd name="connsiteX20" fmla="*/ 1310280 w 4961641"/>
              <a:gd name="connsiteY20" fmla="*/ 2014685 h 2302497"/>
              <a:gd name="connsiteX21" fmla="*/ 287812 w 4961641"/>
              <a:gd name="connsiteY21" fmla="*/ 2014685 h 2302497"/>
              <a:gd name="connsiteX22" fmla="*/ 287812 w 4961641"/>
              <a:gd name="connsiteY22" fmla="*/ 2158591 h 2302497"/>
              <a:gd name="connsiteX23" fmla="*/ 143906 w 4961641"/>
              <a:gd name="connsiteY23" fmla="*/ 2302497 h 2302497"/>
              <a:gd name="connsiteX24" fmla="*/ 0 w 4961641"/>
              <a:gd name="connsiteY24" fmla="*/ 2158591 h 2302497"/>
              <a:gd name="connsiteX25" fmla="*/ 0 w 4961641"/>
              <a:gd name="connsiteY25" fmla="*/ 1565698 h 2302497"/>
              <a:gd name="connsiteX26" fmla="*/ 0 w 4961641"/>
              <a:gd name="connsiteY26" fmla="*/ 955536 h 2302497"/>
              <a:gd name="connsiteX27" fmla="*/ 0 w 4961641"/>
              <a:gd name="connsiteY27" fmla="*/ 431718 h 2302497"/>
              <a:gd name="connsiteX28" fmla="*/ 4673829 w 4961641"/>
              <a:gd name="connsiteY28" fmla="*/ 287812 h 2302497"/>
              <a:gd name="connsiteX29" fmla="*/ 4817735 w 4961641"/>
              <a:gd name="connsiteY29" fmla="*/ 287812 h 2302497"/>
              <a:gd name="connsiteX30" fmla="*/ 4961641 w 4961641"/>
              <a:gd name="connsiteY30" fmla="*/ 143906 h 2302497"/>
              <a:gd name="connsiteX31" fmla="*/ 4817735 w 4961641"/>
              <a:gd name="connsiteY31" fmla="*/ 287812 h 2302497"/>
              <a:gd name="connsiteX32" fmla="*/ 4817735 w 4961641"/>
              <a:gd name="connsiteY32" fmla="*/ 143906 h 2302497"/>
              <a:gd name="connsiteX33" fmla="*/ 4745782 w 4961641"/>
              <a:gd name="connsiteY33" fmla="*/ 215859 h 2302497"/>
              <a:gd name="connsiteX34" fmla="*/ 4673829 w 4961641"/>
              <a:gd name="connsiteY34" fmla="*/ 143906 h 2302497"/>
              <a:gd name="connsiteX35" fmla="*/ 143906 w 4961641"/>
              <a:gd name="connsiteY35" fmla="*/ 575624 h 2302497"/>
              <a:gd name="connsiteX36" fmla="*/ 143906 w 4961641"/>
              <a:gd name="connsiteY36" fmla="*/ 431718 h 2302497"/>
              <a:gd name="connsiteX37" fmla="*/ 215859 w 4961641"/>
              <a:gd name="connsiteY37" fmla="*/ 359765 h 2302497"/>
              <a:gd name="connsiteX38" fmla="*/ 287812 w 4961641"/>
              <a:gd name="connsiteY38" fmla="*/ 431718 h 2302497"/>
              <a:gd name="connsiteX39" fmla="*/ 143906 w 4961641"/>
              <a:gd name="connsiteY39" fmla="*/ 575624 h 2302497"/>
              <a:gd name="connsiteX40" fmla="*/ 0 w 4961641"/>
              <a:gd name="connsiteY40" fmla="*/ 431718 h 2302497"/>
              <a:gd name="connsiteX41" fmla="*/ 287812 w 4961641"/>
              <a:gd name="connsiteY41" fmla="*/ 431718 h 2302497"/>
              <a:gd name="connsiteX42" fmla="*/ 287812 w 4961641"/>
              <a:gd name="connsiteY42" fmla="*/ 927714 h 2302497"/>
              <a:gd name="connsiteX43" fmla="*/ 287812 w 4961641"/>
              <a:gd name="connsiteY43" fmla="*/ 1423711 h 2302497"/>
              <a:gd name="connsiteX44" fmla="*/ 287812 w 4961641"/>
              <a:gd name="connsiteY44" fmla="*/ 2014685 h 230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961641" h="2302497" stroke="0" extrusionOk="0">
                <a:moveTo>
                  <a:pt x="4961641" y="143906"/>
                </a:moveTo>
                <a:cubicBezTo>
                  <a:pt x="4959255" y="221855"/>
                  <a:pt x="4897827" y="279100"/>
                  <a:pt x="4817735" y="287812"/>
                </a:cubicBezTo>
                <a:cubicBezTo>
                  <a:pt x="4819075" y="222229"/>
                  <a:pt x="4822904" y="194537"/>
                  <a:pt x="4817735" y="143906"/>
                </a:cubicBezTo>
                <a:cubicBezTo>
                  <a:pt x="4811976" y="176570"/>
                  <a:pt x="4789843" y="217030"/>
                  <a:pt x="4745782" y="215859"/>
                </a:cubicBezTo>
                <a:cubicBezTo>
                  <a:pt x="4700728" y="207495"/>
                  <a:pt x="4668610" y="177094"/>
                  <a:pt x="4673829" y="143906"/>
                </a:cubicBezTo>
                <a:cubicBezTo>
                  <a:pt x="4674313" y="204599"/>
                  <a:pt x="4671841" y="225290"/>
                  <a:pt x="4673829" y="287812"/>
                </a:cubicBezTo>
                <a:cubicBezTo>
                  <a:pt x="4347369" y="267515"/>
                  <a:pt x="4195751" y="267583"/>
                  <a:pt x="3981398" y="287812"/>
                </a:cubicBezTo>
                <a:cubicBezTo>
                  <a:pt x="3767045" y="308041"/>
                  <a:pt x="3689572" y="269041"/>
                  <a:pt x="3424865" y="287812"/>
                </a:cubicBezTo>
                <a:cubicBezTo>
                  <a:pt x="3160158" y="306583"/>
                  <a:pt x="3049221" y="307339"/>
                  <a:pt x="2732433" y="287812"/>
                </a:cubicBezTo>
                <a:cubicBezTo>
                  <a:pt x="2415645" y="268285"/>
                  <a:pt x="2228792" y="310341"/>
                  <a:pt x="2085302" y="287812"/>
                </a:cubicBezTo>
                <a:cubicBezTo>
                  <a:pt x="1941812" y="265283"/>
                  <a:pt x="1695359" y="301898"/>
                  <a:pt x="1438170" y="287812"/>
                </a:cubicBezTo>
                <a:cubicBezTo>
                  <a:pt x="1180981" y="273726"/>
                  <a:pt x="975246" y="277380"/>
                  <a:pt x="700439" y="287812"/>
                </a:cubicBezTo>
                <a:cubicBezTo>
                  <a:pt x="425632" y="298244"/>
                  <a:pt x="407684" y="288329"/>
                  <a:pt x="143906" y="287812"/>
                </a:cubicBezTo>
                <a:cubicBezTo>
                  <a:pt x="61828" y="287475"/>
                  <a:pt x="-3487" y="357159"/>
                  <a:pt x="0" y="431718"/>
                </a:cubicBezTo>
                <a:cubicBezTo>
                  <a:pt x="-19183" y="649778"/>
                  <a:pt x="-11375" y="783785"/>
                  <a:pt x="0" y="972805"/>
                </a:cubicBezTo>
                <a:cubicBezTo>
                  <a:pt x="11375" y="1161825"/>
                  <a:pt x="-20664" y="1317662"/>
                  <a:pt x="0" y="1513892"/>
                </a:cubicBezTo>
                <a:cubicBezTo>
                  <a:pt x="20664" y="1710122"/>
                  <a:pt x="255" y="1972220"/>
                  <a:pt x="0" y="2158591"/>
                </a:cubicBezTo>
                <a:cubicBezTo>
                  <a:pt x="-8138" y="2242217"/>
                  <a:pt x="53585" y="2318680"/>
                  <a:pt x="143906" y="2302497"/>
                </a:cubicBezTo>
                <a:cubicBezTo>
                  <a:pt x="226313" y="2285488"/>
                  <a:pt x="289248" y="2241614"/>
                  <a:pt x="287812" y="2158591"/>
                </a:cubicBezTo>
                <a:cubicBezTo>
                  <a:pt x="280733" y="2107328"/>
                  <a:pt x="294711" y="2067706"/>
                  <a:pt x="287812" y="2014685"/>
                </a:cubicBezTo>
                <a:cubicBezTo>
                  <a:pt x="560800" y="2005575"/>
                  <a:pt x="651950" y="1996218"/>
                  <a:pt x="934944" y="2014685"/>
                </a:cubicBezTo>
                <a:cubicBezTo>
                  <a:pt x="1217938" y="2033152"/>
                  <a:pt x="1224947" y="2033717"/>
                  <a:pt x="1491477" y="2014685"/>
                </a:cubicBezTo>
                <a:cubicBezTo>
                  <a:pt x="1758007" y="1995653"/>
                  <a:pt x="1825206" y="1997350"/>
                  <a:pt x="2138609" y="2014685"/>
                </a:cubicBezTo>
                <a:cubicBezTo>
                  <a:pt x="2452012" y="2032020"/>
                  <a:pt x="2436470" y="2031214"/>
                  <a:pt x="2649843" y="2014685"/>
                </a:cubicBezTo>
                <a:cubicBezTo>
                  <a:pt x="2863216" y="1998156"/>
                  <a:pt x="3045566" y="2045051"/>
                  <a:pt x="3387574" y="2014685"/>
                </a:cubicBezTo>
                <a:cubicBezTo>
                  <a:pt x="3729582" y="1984319"/>
                  <a:pt x="3883471" y="2044303"/>
                  <a:pt x="4125304" y="2014685"/>
                </a:cubicBezTo>
                <a:cubicBezTo>
                  <a:pt x="4367137" y="1985068"/>
                  <a:pt x="4593949" y="1982690"/>
                  <a:pt x="4817735" y="2014685"/>
                </a:cubicBezTo>
                <a:cubicBezTo>
                  <a:pt x="4903541" y="2009009"/>
                  <a:pt x="4956207" y="1931386"/>
                  <a:pt x="4961641" y="1870779"/>
                </a:cubicBezTo>
                <a:cubicBezTo>
                  <a:pt x="4981134" y="1644020"/>
                  <a:pt x="4944281" y="1555575"/>
                  <a:pt x="4961641" y="1312423"/>
                </a:cubicBezTo>
                <a:cubicBezTo>
                  <a:pt x="4979001" y="1069271"/>
                  <a:pt x="4960884" y="983711"/>
                  <a:pt x="4961641" y="754068"/>
                </a:cubicBezTo>
                <a:cubicBezTo>
                  <a:pt x="4962398" y="524425"/>
                  <a:pt x="4956171" y="421070"/>
                  <a:pt x="4961641" y="143906"/>
                </a:cubicBezTo>
                <a:close/>
                <a:moveTo>
                  <a:pt x="143906" y="575624"/>
                </a:moveTo>
                <a:cubicBezTo>
                  <a:pt x="224556" y="578613"/>
                  <a:pt x="281153" y="498145"/>
                  <a:pt x="287812" y="431718"/>
                </a:cubicBezTo>
                <a:cubicBezTo>
                  <a:pt x="286657" y="392958"/>
                  <a:pt x="255828" y="358429"/>
                  <a:pt x="215859" y="359765"/>
                </a:cubicBezTo>
                <a:cubicBezTo>
                  <a:pt x="170938" y="356622"/>
                  <a:pt x="138676" y="391652"/>
                  <a:pt x="143906" y="431718"/>
                </a:cubicBezTo>
                <a:cubicBezTo>
                  <a:pt x="148134" y="502655"/>
                  <a:pt x="149358" y="518780"/>
                  <a:pt x="143906" y="575624"/>
                </a:cubicBezTo>
                <a:close/>
              </a:path>
              <a:path w="4961641" h="2302497" fill="darkenLess" stroke="0" extrusionOk="0">
                <a:moveTo>
                  <a:pt x="143906" y="575624"/>
                </a:moveTo>
                <a:cubicBezTo>
                  <a:pt x="220215" y="559990"/>
                  <a:pt x="279384" y="516002"/>
                  <a:pt x="287812" y="431718"/>
                </a:cubicBezTo>
                <a:cubicBezTo>
                  <a:pt x="293014" y="399276"/>
                  <a:pt x="251100" y="363610"/>
                  <a:pt x="215859" y="359765"/>
                </a:cubicBezTo>
                <a:cubicBezTo>
                  <a:pt x="172666" y="363115"/>
                  <a:pt x="142487" y="398557"/>
                  <a:pt x="143906" y="431718"/>
                </a:cubicBezTo>
                <a:cubicBezTo>
                  <a:pt x="140567" y="498071"/>
                  <a:pt x="150833" y="525637"/>
                  <a:pt x="143906" y="575624"/>
                </a:cubicBezTo>
                <a:close/>
                <a:moveTo>
                  <a:pt x="4817735" y="287812"/>
                </a:moveTo>
                <a:cubicBezTo>
                  <a:pt x="4898079" y="282008"/>
                  <a:pt x="4943441" y="229113"/>
                  <a:pt x="4961641" y="143906"/>
                </a:cubicBezTo>
                <a:cubicBezTo>
                  <a:pt x="4957229" y="61236"/>
                  <a:pt x="4901874" y="9384"/>
                  <a:pt x="4817735" y="0"/>
                </a:cubicBezTo>
                <a:cubicBezTo>
                  <a:pt x="4737331" y="10007"/>
                  <a:pt x="4672191" y="63346"/>
                  <a:pt x="4673829" y="143906"/>
                </a:cubicBezTo>
                <a:cubicBezTo>
                  <a:pt x="4675894" y="193244"/>
                  <a:pt x="4698831" y="218465"/>
                  <a:pt x="4745782" y="215859"/>
                </a:cubicBezTo>
                <a:cubicBezTo>
                  <a:pt x="4789341" y="224238"/>
                  <a:pt x="4827010" y="185534"/>
                  <a:pt x="4817735" y="143906"/>
                </a:cubicBezTo>
                <a:cubicBezTo>
                  <a:pt x="4812485" y="199006"/>
                  <a:pt x="4816865" y="245142"/>
                  <a:pt x="4817735" y="287812"/>
                </a:cubicBezTo>
                <a:close/>
              </a:path>
              <a:path w="4961641" h="2302497" fill="none" extrusionOk="0">
                <a:moveTo>
                  <a:pt x="0" y="431718"/>
                </a:moveTo>
                <a:cubicBezTo>
                  <a:pt x="-619" y="355176"/>
                  <a:pt x="49179" y="275885"/>
                  <a:pt x="143906" y="287812"/>
                </a:cubicBezTo>
                <a:cubicBezTo>
                  <a:pt x="273199" y="294527"/>
                  <a:pt x="553841" y="268407"/>
                  <a:pt x="700439" y="287812"/>
                </a:cubicBezTo>
                <a:cubicBezTo>
                  <a:pt x="847037" y="307217"/>
                  <a:pt x="1094786" y="255067"/>
                  <a:pt x="1392870" y="287812"/>
                </a:cubicBezTo>
                <a:cubicBezTo>
                  <a:pt x="1690954" y="320557"/>
                  <a:pt x="1797537" y="270633"/>
                  <a:pt x="1949404" y="287812"/>
                </a:cubicBezTo>
                <a:cubicBezTo>
                  <a:pt x="2101271" y="304991"/>
                  <a:pt x="2288781" y="287709"/>
                  <a:pt x="2551237" y="287812"/>
                </a:cubicBezTo>
                <a:cubicBezTo>
                  <a:pt x="2813693" y="287915"/>
                  <a:pt x="2859604" y="272645"/>
                  <a:pt x="3153069" y="287812"/>
                </a:cubicBezTo>
                <a:cubicBezTo>
                  <a:pt x="3446534" y="302979"/>
                  <a:pt x="3616408" y="267184"/>
                  <a:pt x="3754902" y="287812"/>
                </a:cubicBezTo>
                <a:cubicBezTo>
                  <a:pt x="3893396" y="308440"/>
                  <a:pt x="4449206" y="279070"/>
                  <a:pt x="4673829" y="287812"/>
                </a:cubicBezTo>
                <a:cubicBezTo>
                  <a:pt x="4671389" y="254501"/>
                  <a:pt x="4671991" y="190525"/>
                  <a:pt x="4673829" y="143906"/>
                </a:cubicBezTo>
                <a:cubicBezTo>
                  <a:pt x="4676850" y="58459"/>
                  <a:pt x="4727393" y="5230"/>
                  <a:pt x="4817735" y="0"/>
                </a:cubicBezTo>
                <a:cubicBezTo>
                  <a:pt x="4894586" y="-3988"/>
                  <a:pt x="4961522" y="68058"/>
                  <a:pt x="4961641" y="143906"/>
                </a:cubicBezTo>
                <a:cubicBezTo>
                  <a:pt x="4969786" y="387111"/>
                  <a:pt x="4934821" y="543226"/>
                  <a:pt x="4961641" y="684993"/>
                </a:cubicBezTo>
                <a:cubicBezTo>
                  <a:pt x="4988461" y="826760"/>
                  <a:pt x="4968197" y="1082896"/>
                  <a:pt x="4961641" y="1260617"/>
                </a:cubicBezTo>
                <a:cubicBezTo>
                  <a:pt x="4955085" y="1438338"/>
                  <a:pt x="4938625" y="1570629"/>
                  <a:pt x="4961641" y="1870779"/>
                </a:cubicBezTo>
                <a:cubicBezTo>
                  <a:pt x="4965287" y="1948887"/>
                  <a:pt x="4905963" y="2001215"/>
                  <a:pt x="4817735" y="2014685"/>
                </a:cubicBezTo>
                <a:cubicBezTo>
                  <a:pt x="4533683" y="2016050"/>
                  <a:pt x="4421235" y="2015939"/>
                  <a:pt x="4080005" y="2014685"/>
                </a:cubicBezTo>
                <a:cubicBezTo>
                  <a:pt x="3738775" y="2013432"/>
                  <a:pt x="3607347" y="2009903"/>
                  <a:pt x="3387574" y="2014685"/>
                </a:cubicBezTo>
                <a:cubicBezTo>
                  <a:pt x="3167801" y="2019467"/>
                  <a:pt x="2981068" y="2005268"/>
                  <a:pt x="2740442" y="2014685"/>
                </a:cubicBezTo>
                <a:cubicBezTo>
                  <a:pt x="2499816" y="2024102"/>
                  <a:pt x="2318724" y="2021552"/>
                  <a:pt x="2048011" y="2014685"/>
                </a:cubicBezTo>
                <a:cubicBezTo>
                  <a:pt x="1777298" y="2007818"/>
                  <a:pt x="1472265" y="2001279"/>
                  <a:pt x="1310280" y="2014685"/>
                </a:cubicBezTo>
                <a:cubicBezTo>
                  <a:pt x="1148295" y="2028091"/>
                  <a:pt x="682499" y="2006531"/>
                  <a:pt x="287812" y="2014685"/>
                </a:cubicBezTo>
                <a:cubicBezTo>
                  <a:pt x="291988" y="2043990"/>
                  <a:pt x="292923" y="2122031"/>
                  <a:pt x="287812" y="2158591"/>
                </a:cubicBezTo>
                <a:cubicBezTo>
                  <a:pt x="269967" y="2245772"/>
                  <a:pt x="217649" y="2297462"/>
                  <a:pt x="143906" y="2302497"/>
                </a:cubicBezTo>
                <a:cubicBezTo>
                  <a:pt x="60928" y="2313101"/>
                  <a:pt x="-181" y="2234425"/>
                  <a:pt x="0" y="2158591"/>
                </a:cubicBezTo>
                <a:cubicBezTo>
                  <a:pt x="2307" y="1907794"/>
                  <a:pt x="19213" y="1850915"/>
                  <a:pt x="0" y="1565698"/>
                </a:cubicBezTo>
                <a:cubicBezTo>
                  <a:pt x="-19213" y="1280481"/>
                  <a:pt x="14651" y="1152786"/>
                  <a:pt x="0" y="955536"/>
                </a:cubicBezTo>
                <a:cubicBezTo>
                  <a:pt x="-14651" y="758286"/>
                  <a:pt x="-18512" y="636697"/>
                  <a:pt x="0" y="431718"/>
                </a:cubicBezTo>
                <a:close/>
                <a:moveTo>
                  <a:pt x="4673829" y="287812"/>
                </a:moveTo>
                <a:cubicBezTo>
                  <a:pt x="4730181" y="293716"/>
                  <a:pt x="4761898" y="283647"/>
                  <a:pt x="4817735" y="287812"/>
                </a:cubicBezTo>
                <a:cubicBezTo>
                  <a:pt x="4891331" y="299087"/>
                  <a:pt x="4949924" y="207842"/>
                  <a:pt x="4961641" y="143906"/>
                </a:cubicBezTo>
                <a:moveTo>
                  <a:pt x="4817735" y="287812"/>
                </a:moveTo>
                <a:cubicBezTo>
                  <a:pt x="4816633" y="246579"/>
                  <a:pt x="4819290" y="186148"/>
                  <a:pt x="4817735" y="143906"/>
                </a:cubicBezTo>
                <a:cubicBezTo>
                  <a:pt x="4818853" y="188293"/>
                  <a:pt x="4793306" y="214316"/>
                  <a:pt x="4745782" y="215859"/>
                </a:cubicBezTo>
                <a:cubicBezTo>
                  <a:pt x="4709456" y="221751"/>
                  <a:pt x="4673467" y="181343"/>
                  <a:pt x="4673829" y="143906"/>
                </a:cubicBezTo>
                <a:moveTo>
                  <a:pt x="143906" y="575624"/>
                </a:moveTo>
                <a:cubicBezTo>
                  <a:pt x="139767" y="503774"/>
                  <a:pt x="144123" y="473921"/>
                  <a:pt x="143906" y="431718"/>
                </a:cubicBezTo>
                <a:cubicBezTo>
                  <a:pt x="144534" y="394204"/>
                  <a:pt x="175913" y="368622"/>
                  <a:pt x="215859" y="359765"/>
                </a:cubicBezTo>
                <a:cubicBezTo>
                  <a:pt x="258944" y="361453"/>
                  <a:pt x="288701" y="386992"/>
                  <a:pt x="287812" y="431718"/>
                </a:cubicBezTo>
                <a:cubicBezTo>
                  <a:pt x="304011" y="511956"/>
                  <a:pt x="220298" y="574000"/>
                  <a:pt x="143906" y="575624"/>
                </a:cubicBezTo>
                <a:cubicBezTo>
                  <a:pt x="76543" y="567237"/>
                  <a:pt x="-5618" y="508152"/>
                  <a:pt x="0" y="431718"/>
                </a:cubicBezTo>
                <a:moveTo>
                  <a:pt x="287812" y="431718"/>
                </a:moveTo>
                <a:cubicBezTo>
                  <a:pt x="277010" y="660716"/>
                  <a:pt x="268027" y="705974"/>
                  <a:pt x="287812" y="927714"/>
                </a:cubicBezTo>
                <a:cubicBezTo>
                  <a:pt x="307597" y="1149454"/>
                  <a:pt x="308087" y="1303540"/>
                  <a:pt x="287812" y="1423711"/>
                </a:cubicBezTo>
                <a:cubicBezTo>
                  <a:pt x="267537" y="1543882"/>
                  <a:pt x="308214" y="1871781"/>
                  <a:pt x="287812" y="2014685"/>
                </a:cubicBezTo>
              </a:path>
              <a:path w="4961641" h="2302497" fill="none" stroke="0" extrusionOk="0">
                <a:moveTo>
                  <a:pt x="0" y="431718"/>
                </a:moveTo>
                <a:cubicBezTo>
                  <a:pt x="-1534" y="349962"/>
                  <a:pt x="75746" y="281079"/>
                  <a:pt x="143906" y="287812"/>
                </a:cubicBezTo>
                <a:cubicBezTo>
                  <a:pt x="394213" y="277482"/>
                  <a:pt x="540201" y="300378"/>
                  <a:pt x="655140" y="287812"/>
                </a:cubicBezTo>
                <a:cubicBezTo>
                  <a:pt x="770079" y="275246"/>
                  <a:pt x="1044580" y="257746"/>
                  <a:pt x="1347571" y="287812"/>
                </a:cubicBezTo>
                <a:cubicBezTo>
                  <a:pt x="1650562" y="317878"/>
                  <a:pt x="1868788" y="299690"/>
                  <a:pt x="2040002" y="287812"/>
                </a:cubicBezTo>
                <a:cubicBezTo>
                  <a:pt x="2211216" y="275934"/>
                  <a:pt x="2527573" y="264476"/>
                  <a:pt x="2777733" y="287812"/>
                </a:cubicBezTo>
                <a:cubicBezTo>
                  <a:pt x="3027893" y="311148"/>
                  <a:pt x="3197017" y="257735"/>
                  <a:pt x="3424865" y="287812"/>
                </a:cubicBezTo>
                <a:cubicBezTo>
                  <a:pt x="3652713" y="317889"/>
                  <a:pt x="4360896" y="316946"/>
                  <a:pt x="4673829" y="287812"/>
                </a:cubicBezTo>
                <a:cubicBezTo>
                  <a:pt x="4672966" y="232346"/>
                  <a:pt x="4680156" y="211728"/>
                  <a:pt x="4673829" y="143906"/>
                </a:cubicBezTo>
                <a:cubicBezTo>
                  <a:pt x="4673335" y="67088"/>
                  <a:pt x="4750715" y="-270"/>
                  <a:pt x="4817735" y="0"/>
                </a:cubicBezTo>
                <a:cubicBezTo>
                  <a:pt x="4909654" y="4829"/>
                  <a:pt x="4967866" y="64364"/>
                  <a:pt x="4961641" y="143906"/>
                </a:cubicBezTo>
                <a:cubicBezTo>
                  <a:pt x="4962309" y="276286"/>
                  <a:pt x="4980939" y="579266"/>
                  <a:pt x="4961641" y="754068"/>
                </a:cubicBezTo>
                <a:cubicBezTo>
                  <a:pt x="4942343" y="928870"/>
                  <a:pt x="4976970" y="1156619"/>
                  <a:pt x="4961641" y="1346961"/>
                </a:cubicBezTo>
                <a:cubicBezTo>
                  <a:pt x="4946312" y="1537303"/>
                  <a:pt x="4980235" y="1709858"/>
                  <a:pt x="4961641" y="1870779"/>
                </a:cubicBezTo>
                <a:cubicBezTo>
                  <a:pt x="4947287" y="1959259"/>
                  <a:pt x="4900044" y="2007119"/>
                  <a:pt x="4817735" y="2014685"/>
                </a:cubicBezTo>
                <a:cubicBezTo>
                  <a:pt x="4650464" y="1997212"/>
                  <a:pt x="4431559" y="2009090"/>
                  <a:pt x="4170603" y="2014685"/>
                </a:cubicBezTo>
                <a:cubicBezTo>
                  <a:pt x="3909647" y="2020280"/>
                  <a:pt x="3801001" y="2026360"/>
                  <a:pt x="3614070" y="2014685"/>
                </a:cubicBezTo>
                <a:cubicBezTo>
                  <a:pt x="3427139" y="2003010"/>
                  <a:pt x="3108239" y="1982560"/>
                  <a:pt x="2921639" y="2014685"/>
                </a:cubicBezTo>
                <a:cubicBezTo>
                  <a:pt x="2735039" y="2046810"/>
                  <a:pt x="2582328" y="2014780"/>
                  <a:pt x="2365105" y="2014685"/>
                </a:cubicBezTo>
                <a:cubicBezTo>
                  <a:pt x="2147882" y="2014590"/>
                  <a:pt x="2082935" y="2027571"/>
                  <a:pt x="1853871" y="2014685"/>
                </a:cubicBezTo>
                <a:cubicBezTo>
                  <a:pt x="1624807" y="2001799"/>
                  <a:pt x="1373491" y="2034950"/>
                  <a:pt x="1252038" y="2014685"/>
                </a:cubicBezTo>
                <a:cubicBezTo>
                  <a:pt x="1130585" y="1994420"/>
                  <a:pt x="722070" y="2035758"/>
                  <a:pt x="287812" y="2014685"/>
                </a:cubicBezTo>
                <a:cubicBezTo>
                  <a:pt x="287062" y="2052841"/>
                  <a:pt x="291894" y="2094497"/>
                  <a:pt x="287812" y="2158591"/>
                </a:cubicBezTo>
                <a:cubicBezTo>
                  <a:pt x="279901" y="2234054"/>
                  <a:pt x="224259" y="2305567"/>
                  <a:pt x="143906" y="2302497"/>
                </a:cubicBezTo>
                <a:cubicBezTo>
                  <a:pt x="77655" y="2300820"/>
                  <a:pt x="3477" y="2244164"/>
                  <a:pt x="0" y="2158591"/>
                </a:cubicBezTo>
                <a:cubicBezTo>
                  <a:pt x="-26863" y="1875476"/>
                  <a:pt x="-4528" y="1854283"/>
                  <a:pt x="0" y="1582967"/>
                </a:cubicBezTo>
                <a:cubicBezTo>
                  <a:pt x="4528" y="1311651"/>
                  <a:pt x="501" y="1176950"/>
                  <a:pt x="0" y="1007342"/>
                </a:cubicBezTo>
                <a:cubicBezTo>
                  <a:pt x="-501" y="837735"/>
                  <a:pt x="-4995" y="655195"/>
                  <a:pt x="0" y="431718"/>
                </a:cubicBezTo>
                <a:close/>
                <a:moveTo>
                  <a:pt x="4673829" y="287812"/>
                </a:moveTo>
                <a:cubicBezTo>
                  <a:pt x="4715064" y="292387"/>
                  <a:pt x="4784728" y="285337"/>
                  <a:pt x="4817735" y="287812"/>
                </a:cubicBezTo>
                <a:cubicBezTo>
                  <a:pt x="4899046" y="282677"/>
                  <a:pt x="4962541" y="224939"/>
                  <a:pt x="4961641" y="143906"/>
                </a:cubicBezTo>
                <a:moveTo>
                  <a:pt x="4817735" y="287812"/>
                </a:moveTo>
                <a:cubicBezTo>
                  <a:pt x="4811310" y="227339"/>
                  <a:pt x="4820936" y="173320"/>
                  <a:pt x="4817735" y="143906"/>
                </a:cubicBezTo>
                <a:cubicBezTo>
                  <a:pt x="4822260" y="191692"/>
                  <a:pt x="4784143" y="209091"/>
                  <a:pt x="4745782" y="215859"/>
                </a:cubicBezTo>
                <a:cubicBezTo>
                  <a:pt x="4704850" y="214933"/>
                  <a:pt x="4670824" y="177893"/>
                  <a:pt x="4673829" y="143906"/>
                </a:cubicBezTo>
                <a:moveTo>
                  <a:pt x="143906" y="575624"/>
                </a:moveTo>
                <a:cubicBezTo>
                  <a:pt x="136970" y="505640"/>
                  <a:pt x="139658" y="484320"/>
                  <a:pt x="143906" y="431718"/>
                </a:cubicBezTo>
                <a:cubicBezTo>
                  <a:pt x="141871" y="396307"/>
                  <a:pt x="179678" y="356502"/>
                  <a:pt x="215859" y="359765"/>
                </a:cubicBezTo>
                <a:cubicBezTo>
                  <a:pt x="252712" y="360179"/>
                  <a:pt x="284548" y="392519"/>
                  <a:pt x="287812" y="431718"/>
                </a:cubicBezTo>
                <a:cubicBezTo>
                  <a:pt x="279657" y="494514"/>
                  <a:pt x="219115" y="576756"/>
                  <a:pt x="143906" y="575624"/>
                </a:cubicBezTo>
                <a:cubicBezTo>
                  <a:pt x="59030" y="594569"/>
                  <a:pt x="-5480" y="501202"/>
                  <a:pt x="0" y="431718"/>
                </a:cubicBezTo>
                <a:moveTo>
                  <a:pt x="287812" y="431718"/>
                </a:moveTo>
                <a:cubicBezTo>
                  <a:pt x="295925" y="650437"/>
                  <a:pt x="283125" y="777182"/>
                  <a:pt x="287812" y="911885"/>
                </a:cubicBezTo>
                <a:cubicBezTo>
                  <a:pt x="292499" y="1046588"/>
                  <a:pt x="280129" y="1179066"/>
                  <a:pt x="287812" y="1439540"/>
                </a:cubicBezTo>
                <a:cubicBezTo>
                  <a:pt x="295495" y="1700014"/>
                  <a:pt x="305780" y="1862065"/>
                  <a:pt x="287812" y="2014685"/>
                </a:cubicBezTo>
              </a:path>
            </a:pathLst>
          </a:custGeom>
          <a:blipFill dpi="0" rotWithShape="1">
            <a:blip r:embed="rId3">
              <a:alphaModFix amt="50000"/>
            </a:blip>
            <a:srcRect/>
            <a:stretch>
              <a:fillRect/>
            </a:stretch>
          </a:blipFill>
          <a:ln w="28575">
            <a:solidFill>
              <a:schemeClr val="tx1"/>
            </a:solidFill>
            <a:extLst>
              <a:ext uri="{C807C97D-BFC1-408E-A445-0C87EB9F89A2}">
                <ask:lineSketchStyleProps xmlns:ask="http://schemas.microsoft.com/office/drawing/2018/sketchyshapes" xmlns="" sd="2862403521">
                  <a:prstGeom prst="horizontalScroll">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200" b="1" i="0" dirty="0" smtClean="0">
                <a:solidFill>
                  <a:schemeClr val="tx1"/>
                </a:solidFill>
                <a:effectLst/>
              </a:rPr>
              <a:t> Reklama </a:t>
            </a:r>
            <a:r>
              <a:rPr lang="pl-PL" sz="3200" b="1" i="0" dirty="0">
                <a:solidFill>
                  <a:schemeClr val="tx1"/>
                </a:solidFill>
                <a:effectLst/>
              </a:rPr>
              <a:t>za usisavač 1920-tih u SAD-u</a:t>
            </a:r>
            <a:endParaRPr lang="hr-HR" sz="3200" b="1" i="0" dirty="0">
              <a:solidFill>
                <a:schemeClr val="tx1"/>
              </a:solidFill>
              <a:effectLst/>
            </a:endParaRPr>
          </a:p>
        </p:txBody>
      </p:sp>
    </p:spTree>
    <p:extLst>
      <p:ext uri="{BB962C8B-B14F-4D97-AF65-F5344CB8AC3E}">
        <p14:creationId xmlns:p14="http://schemas.microsoft.com/office/powerpoint/2010/main" xmlns="" val="2544627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616</Words>
  <Application>Microsoft Office PowerPoint</Application>
  <PresentationFormat>Custom</PresentationFormat>
  <Paragraphs>103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Elephant</vt:lpstr>
      <vt:lpstr>Calibri</vt:lpstr>
      <vt:lpstr>Times New Roman</vt:lpstr>
      <vt:lpstr>Calibri Light</vt:lpstr>
      <vt:lpstr>Office Theme</vt:lpstr>
      <vt:lpstr>Potrošačko društvo i borba za radnička prava</vt:lpstr>
      <vt:lpstr>Slide 2</vt:lpstr>
      <vt:lpstr>Slide 3</vt:lpstr>
      <vt:lpstr>Procvat gospodarstva u SAD-u 20-ih godina prošlog stoljeća</vt:lpstr>
      <vt:lpstr>Procvat gospodarstva u SAD-u 20-ih godina prošlog stoljeća</vt:lpstr>
      <vt:lpstr>Slide 6</vt:lpstr>
      <vt:lpstr>Procvat gospodarstva u SAD-u 20-ih godina prošlog stoljeća</vt:lpstr>
      <vt:lpstr>Slide 8</vt:lpstr>
      <vt:lpstr>Slide 9</vt:lpstr>
      <vt:lpstr>Slide 10</vt:lpstr>
      <vt:lpstr>Slide 11</vt:lpstr>
      <vt:lpstr>Borba za radnička prava</vt:lpstr>
      <vt:lpstr>Borba za radnička prava</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dvukelic</cp:lastModifiedBy>
  <cp:revision>28</cp:revision>
  <dcterms:created xsi:type="dcterms:W3CDTF">2021-01-04T08:54:24Z</dcterms:created>
  <dcterms:modified xsi:type="dcterms:W3CDTF">2021-05-13T07:59:40Z</dcterms:modified>
</cp:coreProperties>
</file>